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56" d="100"/>
          <a:sy n="56" d="100"/>
        </p:scale>
        <p:origin x="31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1102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135		</a:t>
            </a:r>
            <a:endParaRPr kumimoji="0" lang="en-US" sz="3600" b="1" i="1" u="none" strike="noStrike" cap="none" normalizeH="0" baseline="0" dirty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8343" y="1144623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O Lord my God! When I in awesome wonder,</a:t>
            </a:r>
          </a:p>
          <a:p>
            <a:r>
              <a:rPr lang="en-US" sz="3600" b="1" dirty="0"/>
              <a:t>Consider all the worlds Thy hands have made;</a:t>
            </a:r>
          </a:p>
          <a:p>
            <a:r>
              <a:rPr lang="en-US" sz="3600" b="1" dirty="0"/>
              <a:t>I see the stars, I hear the rolling thunder,</a:t>
            </a:r>
          </a:p>
          <a:p>
            <a:r>
              <a:rPr lang="en-US" sz="3600" b="1" dirty="0"/>
              <a:t>Thy </a:t>
            </a:r>
            <a:r>
              <a:rPr lang="en-US" sz="3600" b="1" dirty="0" err="1"/>
              <a:t>pow’r</a:t>
            </a:r>
            <a:r>
              <a:rPr lang="en-US" sz="3600" b="1" dirty="0"/>
              <a:t> throughout the universe displayed.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47719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>
                <a:latin typeface="Arial Black" pitchFamily="34" charset="0"/>
                <a:cs typeface="Times New Roman" pitchFamily="18" charset="0"/>
              </a:rPr>
              <a:t>HOW GREAT THOU ART!</a:t>
            </a:r>
            <a:endParaRPr lang="nn-NO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CHORUS</a:t>
            </a:r>
          </a:p>
          <a:p>
            <a:r>
              <a:rPr lang="en-US" sz="3600" b="1" dirty="0"/>
              <a:t>Then sings my soul, my </a:t>
            </a:r>
            <a:r>
              <a:rPr lang="en-US" sz="3600" b="1" dirty="0" err="1"/>
              <a:t>Saviour</a:t>
            </a:r>
            <a:r>
              <a:rPr lang="en-US" sz="3600" b="1" dirty="0"/>
              <a:t> God to Thee;</a:t>
            </a:r>
          </a:p>
          <a:p>
            <a:r>
              <a:rPr lang="en-US" sz="3600" b="1" dirty="0"/>
              <a:t>How great Thou art, how great Thou art!</a:t>
            </a:r>
          </a:p>
          <a:p>
            <a:r>
              <a:rPr lang="en-US" sz="3600" b="1" dirty="0"/>
              <a:t>Then sings my soul, my </a:t>
            </a:r>
            <a:r>
              <a:rPr lang="en-US" sz="3600" b="1" dirty="0" err="1"/>
              <a:t>Saviour</a:t>
            </a:r>
            <a:r>
              <a:rPr lang="en-US" sz="3600" b="1" dirty="0"/>
              <a:t> God to Thee;</a:t>
            </a:r>
          </a:p>
          <a:p>
            <a:r>
              <a:rPr lang="en-US" sz="3600" b="1" dirty="0"/>
              <a:t>How great Thou art, how great Thou art!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When through the woods and forest glades I wander</a:t>
            </a:r>
          </a:p>
          <a:p>
            <a:r>
              <a:rPr lang="en-US" sz="3600" b="1" dirty="0"/>
              <a:t>And hear the birds sing sweetly in the trees;</a:t>
            </a:r>
          </a:p>
          <a:p>
            <a:r>
              <a:rPr lang="en-US" sz="3600" b="1" dirty="0"/>
              <a:t>When I look down from lofty mountain</a:t>
            </a:r>
          </a:p>
          <a:p>
            <a:r>
              <a:rPr lang="en-US" sz="3600" b="1" dirty="0"/>
              <a:t>grandeur</a:t>
            </a:r>
          </a:p>
          <a:p>
            <a:r>
              <a:rPr lang="en-US" sz="3600" b="1" dirty="0"/>
              <a:t>And hear the brook and feel the gentle breeze.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273076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/>
          </a:p>
          <a:p>
            <a:r>
              <a:rPr lang="en-US" sz="3600" b="1" dirty="0"/>
              <a:t>And when I think that God, His Son not</a:t>
            </a:r>
          </a:p>
          <a:p>
            <a:r>
              <a:rPr lang="en-US" sz="3600" b="1" dirty="0"/>
              <a:t>sparing,</a:t>
            </a:r>
          </a:p>
          <a:p>
            <a:r>
              <a:rPr lang="en-US" sz="3600" b="1" dirty="0"/>
              <a:t>Sent Him to die, I scarce can take it in;</a:t>
            </a:r>
          </a:p>
          <a:p>
            <a:r>
              <a:rPr lang="en-US" sz="3600" b="1" dirty="0"/>
              <a:t>That on the cross, my burden gladly bearing,</a:t>
            </a:r>
          </a:p>
          <a:p>
            <a:r>
              <a:rPr lang="en-US" sz="3600" b="1" dirty="0"/>
              <a:t>He bled and died to take away my sin.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273076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When Christ shall come with shout of</a:t>
            </a:r>
          </a:p>
          <a:p>
            <a:r>
              <a:rPr lang="en-US" sz="3600" b="1" dirty="0"/>
              <a:t>acclamation</a:t>
            </a:r>
          </a:p>
          <a:p>
            <a:r>
              <a:rPr lang="en-US" sz="3600" b="1" dirty="0"/>
              <a:t>And take me home, what joy shall fill my heart!</a:t>
            </a:r>
          </a:p>
          <a:p>
            <a:r>
              <a:rPr lang="en-US" sz="3600" b="1" dirty="0"/>
              <a:t>Then I shall bow in humble adoration</a:t>
            </a:r>
          </a:p>
          <a:p>
            <a:r>
              <a:rPr lang="en-US" sz="3600" b="1" dirty="0"/>
              <a:t>And there proclaim, my God, how great Thou art!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2019</TotalTime>
  <Words>206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Black</vt:lpstr>
      <vt:lpstr>Century Gothic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106</cp:revision>
  <dcterms:created xsi:type="dcterms:W3CDTF">2010-08-26T04:29:37Z</dcterms:created>
  <dcterms:modified xsi:type="dcterms:W3CDTF">2019-12-08T09:55:11Z</dcterms:modified>
</cp:coreProperties>
</file>