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2" d="100"/>
          <a:sy n="32" d="100"/>
        </p:scale>
        <p:origin x="37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136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They were in an upper chamber,</a:t>
            </a:r>
          </a:p>
          <a:p>
            <a:r>
              <a:rPr lang="en-US" sz="3600" b="1" dirty="0" smtClean="0"/>
              <a:t>They were all with one accord,</a:t>
            </a:r>
          </a:p>
          <a:p>
            <a:r>
              <a:rPr lang="en-US" sz="3600" b="1" dirty="0" smtClean="0"/>
              <a:t>When the Holy Ghost descended</a:t>
            </a:r>
          </a:p>
          <a:p>
            <a:r>
              <a:rPr lang="en-US" sz="3600" b="1" dirty="0" smtClean="0"/>
              <a:t>As was promised by our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OLD TIME POWER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 Lord, send the power just now,</a:t>
            </a:r>
          </a:p>
          <a:p>
            <a:r>
              <a:rPr lang="en-US" sz="3600" b="1" dirty="0" smtClean="0"/>
              <a:t>O Lord, send the power just now,</a:t>
            </a:r>
          </a:p>
          <a:p>
            <a:r>
              <a:rPr lang="en-US" sz="3600" b="1" dirty="0" smtClean="0"/>
              <a:t>O Lord, send the power just now,</a:t>
            </a:r>
          </a:p>
          <a:p>
            <a:r>
              <a:rPr lang="en-US" sz="3600" b="1" dirty="0" smtClean="0"/>
              <a:t>And baptize every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Yes, this power from heaven descended</a:t>
            </a:r>
          </a:p>
          <a:p>
            <a:r>
              <a:rPr lang="en-US" sz="3600" b="1" dirty="0" smtClean="0"/>
              <a:t>With the sound of rushing wind;</a:t>
            </a:r>
          </a:p>
          <a:p>
            <a:r>
              <a:rPr lang="en-US" sz="3600" b="1" dirty="0" smtClean="0"/>
              <a:t>Tongues of fire came down </a:t>
            </a:r>
            <a:r>
              <a:rPr lang="en-US" sz="3600" b="1" smtClean="0"/>
              <a:t>upon them.</a:t>
            </a:r>
            <a:endParaRPr lang="en-US" sz="3600" b="1" dirty="0" smtClean="0"/>
          </a:p>
          <a:p>
            <a:r>
              <a:rPr lang="en-US" sz="3600" b="1" dirty="0" smtClean="0"/>
              <a:t>As the Lord said He would send.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Yes, this “old-time” power was given</a:t>
            </a:r>
          </a:p>
          <a:p>
            <a:r>
              <a:rPr lang="en-US" sz="3600" b="1" dirty="0" smtClean="0"/>
              <a:t>To our fathers who were true;</a:t>
            </a:r>
          </a:p>
          <a:p>
            <a:r>
              <a:rPr lang="en-US" sz="3600" b="1" dirty="0" smtClean="0"/>
              <a:t>This is promised to believers,</a:t>
            </a:r>
          </a:p>
          <a:p>
            <a:r>
              <a:rPr lang="en-US" sz="3600" b="1" dirty="0" smtClean="0"/>
              <a:t>And we all may have it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2000</TotalTime>
  <Words>122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106</cp:revision>
  <dcterms:created xsi:type="dcterms:W3CDTF">2010-08-26T04:29:37Z</dcterms:created>
  <dcterms:modified xsi:type="dcterms:W3CDTF">2019-07-28T11:26:49Z</dcterms:modified>
</cp:coreProperties>
</file>