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137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Would you be free from your burden of sin?</a:t>
            </a:r>
          </a:p>
          <a:p>
            <a:r>
              <a:rPr lang="en-US" sz="4000" b="1" dirty="0" smtClean="0"/>
              <a:t>There’s power in the blood, power in the blood;</a:t>
            </a:r>
          </a:p>
          <a:p>
            <a:r>
              <a:rPr lang="en-US" sz="4000" b="1" dirty="0" smtClean="0"/>
              <a:t>Would you o’er evil a victory win?</a:t>
            </a:r>
          </a:p>
          <a:p>
            <a:r>
              <a:rPr lang="en-US" sz="4000" b="1" dirty="0" smtClean="0"/>
              <a:t>There’s wonderful power in the blood.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POWER IN THE BLOOD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There is power, power, wonder-working power</a:t>
            </a:r>
          </a:p>
          <a:p>
            <a:r>
              <a:rPr lang="en-US" sz="4000" b="1" dirty="0" smtClean="0"/>
              <a:t>In the blood of the Lamb,</a:t>
            </a:r>
          </a:p>
          <a:p>
            <a:r>
              <a:rPr lang="en-US" sz="4000" b="1" dirty="0" smtClean="0"/>
              <a:t>There is power, power, wonder-working power</a:t>
            </a:r>
          </a:p>
          <a:p>
            <a:r>
              <a:rPr lang="en-US" sz="4000" b="1" dirty="0" smtClean="0"/>
              <a:t>In the precious blood of the Lamb.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Would </a:t>
            </a:r>
            <a:r>
              <a:rPr lang="en-US" sz="4000" b="1" dirty="0" smtClean="0"/>
              <a:t>you be free from your passion and pride?</a:t>
            </a:r>
          </a:p>
          <a:p>
            <a:r>
              <a:rPr lang="en-US" sz="4000" b="1" dirty="0" smtClean="0"/>
              <a:t>There’s power in the blood, power in the blood;</a:t>
            </a:r>
          </a:p>
          <a:p>
            <a:r>
              <a:rPr lang="en-US" sz="4000" b="1" dirty="0" smtClean="0"/>
              <a:t>Come for a cleansing to Calvary’s tide,</a:t>
            </a:r>
          </a:p>
          <a:p>
            <a:r>
              <a:rPr lang="en-US" sz="4000" b="1" dirty="0" smtClean="0"/>
              <a:t>There’s wonderful power in the blood.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Would </a:t>
            </a:r>
            <a:r>
              <a:rPr lang="en-US" sz="4000" b="1" dirty="0" smtClean="0"/>
              <a:t>you be whiter, much whiter than snow?</a:t>
            </a:r>
          </a:p>
          <a:p>
            <a:r>
              <a:rPr lang="en-US" sz="4000" b="1" dirty="0" smtClean="0"/>
              <a:t>There’s power in the blood, power in the blood;</a:t>
            </a:r>
          </a:p>
          <a:p>
            <a:r>
              <a:rPr lang="en-US" sz="4000" b="1" dirty="0" smtClean="0"/>
              <a:t>Sin’s stains are lost in its life-giving flow,</a:t>
            </a:r>
          </a:p>
          <a:p>
            <a:r>
              <a:rPr lang="en-US" sz="4000" b="1" dirty="0" smtClean="0"/>
              <a:t>There’s wonderful power in the blood.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Would </a:t>
            </a:r>
            <a:r>
              <a:rPr lang="en-US" sz="4000" b="1" dirty="0" smtClean="0"/>
              <a:t>you do service for Jesus your King?</a:t>
            </a:r>
          </a:p>
          <a:p>
            <a:r>
              <a:rPr lang="en-US" sz="4000" b="1" dirty="0" smtClean="0"/>
              <a:t>There’s power in the blood, power in the blood;</a:t>
            </a:r>
          </a:p>
          <a:p>
            <a:r>
              <a:rPr lang="en-US" sz="4000" b="1" dirty="0" smtClean="0"/>
              <a:t>Would you live daily, His praises to sing?</a:t>
            </a:r>
          </a:p>
          <a:p>
            <a:r>
              <a:rPr lang="en-US" sz="4000" b="1" dirty="0" smtClean="0"/>
              <a:t>There’s wonderful power in the blood.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2003</TotalTime>
  <Words>182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110</cp:revision>
  <dcterms:created xsi:type="dcterms:W3CDTF">2010-08-26T04:29:37Z</dcterms:created>
  <dcterms:modified xsi:type="dcterms:W3CDTF">2018-09-02T09:17:29Z</dcterms:modified>
</cp:coreProperties>
</file>