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33" autoAdjust="0"/>
    <p:restoredTop sz="94660"/>
  </p:normalViewPr>
  <p:slideViewPr>
    <p:cSldViewPr>
      <p:cViewPr varScale="1">
        <p:scale>
          <a:sx n="49" d="100"/>
          <a:sy n="49" d="100"/>
        </p:scale>
        <p:origin x="51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138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676400"/>
            <a:ext cx="8991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My hope is built on nothing less</a:t>
            </a:r>
          </a:p>
          <a:p>
            <a:r>
              <a:rPr lang="en-US" sz="4400" b="1" dirty="0" smtClean="0"/>
              <a:t>Than Jesus’ blood and righteousness;</a:t>
            </a:r>
          </a:p>
          <a:p>
            <a:r>
              <a:rPr lang="en-US" sz="4400" b="1" dirty="0" smtClean="0"/>
              <a:t>I dare not trust the sweetest frame,</a:t>
            </a:r>
          </a:p>
          <a:p>
            <a:r>
              <a:rPr lang="en-US" sz="4400" b="1" dirty="0" smtClean="0"/>
              <a:t>But wholly lean on Jesus’ name.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THE SOLID ROCK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94488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CHORUS</a:t>
            </a:r>
            <a:endParaRPr lang="en-US" sz="4400" b="1" dirty="0" smtClean="0"/>
          </a:p>
          <a:p>
            <a:r>
              <a:rPr lang="en-US" sz="4400" b="1" dirty="0" smtClean="0"/>
              <a:t>On Christ, the solid Rock, I stand;</a:t>
            </a:r>
          </a:p>
          <a:p>
            <a:r>
              <a:rPr lang="en-US" sz="4400" b="1" dirty="0" smtClean="0"/>
              <a:t>All other ground is sinking sand,</a:t>
            </a:r>
          </a:p>
          <a:p>
            <a:r>
              <a:rPr lang="en-US" sz="4400" b="1" dirty="0" smtClean="0"/>
              <a:t>All other ground is sinking sand.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8991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When </a:t>
            </a:r>
            <a:r>
              <a:rPr lang="en-US" sz="4400" b="1" dirty="0" smtClean="0"/>
              <a:t>darkness seems to hide His face,</a:t>
            </a:r>
          </a:p>
          <a:p>
            <a:r>
              <a:rPr lang="en-US" sz="4400" b="1" dirty="0" smtClean="0"/>
              <a:t>I rest on his unchanging grace;</a:t>
            </a:r>
          </a:p>
          <a:p>
            <a:r>
              <a:rPr lang="en-US" sz="4400" b="1" dirty="0" smtClean="0"/>
              <a:t>In every high and stormy gale,</a:t>
            </a:r>
          </a:p>
          <a:p>
            <a:r>
              <a:rPr lang="en-US" sz="4400" b="1" dirty="0" smtClean="0"/>
              <a:t>My anchor holds within the veil</a:t>
            </a:r>
            <a:r>
              <a:rPr lang="en-US" sz="4400" b="1" dirty="0" smtClean="0"/>
              <a:t>.</a:t>
            </a:r>
            <a:endParaRPr lang="en-US" sz="4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273076"/>
            <a:ext cx="899160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His </a:t>
            </a:r>
            <a:r>
              <a:rPr lang="en-US" sz="4400" b="1" dirty="0" smtClean="0"/>
              <a:t>oath, His covenant. His blood,</a:t>
            </a:r>
          </a:p>
          <a:p>
            <a:r>
              <a:rPr lang="en-US" sz="4400" b="1" dirty="0" smtClean="0"/>
              <a:t>Support me in the whelming flood;</a:t>
            </a:r>
          </a:p>
          <a:p>
            <a:r>
              <a:rPr lang="en-US" sz="4400" b="1" dirty="0" smtClean="0"/>
              <a:t>When all around my soul gives way,</a:t>
            </a:r>
          </a:p>
          <a:p>
            <a:r>
              <a:rPr lang="en-US" sz="4400" b="1" dirty="0" smtClean="0"/>
              <a:t>He then is all my hope and stay.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273076"/>
            <a:ext cx="8991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When </a:t>
            </a:r>
            <a:r>
              <a:rPr lang="en-US" sz="4400" b="1" dirty="0" smtClean="0"/>
              <a:t>He shall come with trumpet sound,</a:t>
            </a:r>
          </a:p>
          <a:p>
            <a:r>
              <a:rPr lang="en-US" sz="4400" b="1" dirty="0" smtClean="0"/>
              <a:t>Oh, may I then in Him be found;</a:t>
            </a:r>
          </a:p>
          <a:p>
            <a:r>
              <a:rPr lang="en-US" sz="4400" b="1" dirty="0" smtClean="0"/>
              <a:t>Dressed in His righteousness alone,</a:t>
            </a:r>
          </a:p>
          <a:p>
            <a:r>
              <a:rPr lang="en-US" sz="4400" b="1" dirty="0" smtClean="0"/>
              <a:t>Faultless to stand before the throne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2002</TotalTime>
  <Words>150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107</cp:revision>
  <dcterms:created xsi:type="dcterms:W3CDTF">2010-08-26T04:29:37Z</dcterms:created>
  <dcterms:modified xsi:type="dcterms:W3CDTF">2018-09-09T09:25:12Z</dcterms:modified>
</cp:coreProperties>
</file>