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139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I’m rejoicing night and day,</a:t>
            </a:r>
          </a:p>
          <a:p>
            <a:r>
              <a:rPr lang="en-US" sz="3600" b="1" dirty="0" smtClean="0"/>
              <a:t>As I walk the pilgrim way,</a:t>
            </a:r>
          </a:p>
          <a:p>
            <a:r>
              <a:rPr lang="en-US" sz="3600" b="1" dirty="0" smtClean="0"/>
              <a:t>For the hand of God in all my life I see,</a:t>
            </a:r>
          </a:p>
          <a:p>
            <a:r>
              <a:rPr lang="en-US" sz="3600" b="1" dirty="0" smtClean="0"/>
              <a:t>And the reason of my bliss,</a:t>
            </a:r>
          </a:p>
          <a:p>
            <a:r>
              <a:rPr lang="en-US" sz="3600" b="1" dirty="0" smtClean="0"/>
              <a:t>Yes, the secret all is this:</a:t>
            </a:r>
          </a:p>
          <a:p>
            <a:r>
              <a:rPr lang="en-US" sz="3600" b="1" dirty="0" smtClean="0"/>
              <a:t>That the Comforter abides with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ABIDES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 abides, He abides,</a:t>
            </a:r>
          </a:p>
          <a:p>
            <a:r>
              <a:rPr lang="en-US" sz="3600" b="1" dirty="0" smtClean="0"/>
              <a:t>Hallelujah, He abides with me!</a:t>
            </a:r>
          </a:p>
          <a:p>
            <a:r>
              <a:rPr lang="en-US" sz="3600" b="1" dirty="0" smtClean="0"/>
              <a:t>I’m rejoicing night and day,</a:t>
            </a:r>
          </a:p>
          <a:p>
            <a:r>
              <a:rPr lang="en-US" sz="3600" b="1" dirty="0" smtClean="0"/>
              <a:t>As I walk the narrow way,</a:t>
            </a:r>
          </a:p>
          <a:p>
            <a:r>
              <a:rPr lang="en-US" sz="3600" b="1" dirty="0" smtClean="0"/>
              <a:t>For the Comforter abides with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Once my heart was full of sin,</a:t>
            </a:r>
          </a:p>
          <a:p>
            <a:r>
              <a:rPr lang="en-US" sz="3600" b="1" dirty="0" smtClean="0"/>
              <a:t>Once I had no peace within,</a:t>
            </a:r>
          </a:p>
          <a:p>
            <a:r>
              <a:rPr lang="en-US" sz="3600" b="1" dirty="0" smtClean="0"/>
              <a:t>Till I heard how Jesus died upon the tree;</a:t>
            </a:r>
          </a:p>
          <a:p>
            <a:r>
              <a:rPr lang="en-US" sz="3600" b="1" dirty="0" smtClean="0"/>
              <a:t>Then I fell down at His feet,</a:t>
            </a:r>
          </a:p>
          <a:p>
            <a:r>
              <a:rPr lang="en-US" sz="3600" b="1" dirty="0" smtClean="0"/>
              <a:t>And there came a peace so sweet,</a:t>
            </a:r>
          </a:p>
          <a:p>
            <a:r>
              <a:rPr lang="en-US" sz="3600" b="1" dirty="0" smtClean="0"/>
              <a:t>Now the Comforter abides with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is with me everywhere,</a:t>
            </a:r>
          </a:p>
          <a:p>
            <a:r>
              <a:rPr lang="en-US" sz="3600" b="1" dirty="0" smtClean="0"/>
              <a:t>And He knows my every care,</a:t>
            </a:r>
          </a:p>
          <a:p>
            <a:r>
              <a:rPr lang="en-US" sz="3600" b="1" dirty="0" smtClean="0"/>
              <a:t>I’m as happy as a bird and just as free;</a:t>
            </a:r>
          </a:p>
          <a:p>
            <a:r>
              <a:rPr lang="en-US" sz="3600" b="1" dirty="0" smtClean="0"/>
              <a:t>For the Spirit has control,</a:t>
            </a:r>
          </a:p>
          <a:p>
            <a:r>
              <a:rPr lang="en-US" sz="3600" b="1" dirty="0" smtClean="0"/>
              <a:t>Jesus satisfies my soul,</a:t>
            </a:r>
          </a:p>
          <a:p>
            <a:r>
              <a:rPr lang="en-US" sz="3600" b="1" dirty="0" smtClean="0"/>
              <a:t>Since the Comforter abides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no thirsting for the things</a:t>
            </a:r>
          </a:p>
          <a:p>
            <a:r>
              <a:rPr lang="en-US" sz="3600" b="1" dirty="0" smtClean="0"/>
              <a:t>Of the world, they’ve taken wings;</a:t>
            </a:r>
          </a:p>
          <a:p>
            <a:r>
              <a:rPr lang="en-US" sz="3600" b="1" dirty="0" smtClean="0"/>
              <a:t>Long ago I gave them up, and instantly</a:t>
            </a:r>
          </a:p>
          <a:p>
            <a:r>
              <a:rPr lang="en-US" sz="3600" b="1" dirty="0" smtClean="0"/>
              <a:t>All my night was turned to day,</a:t>
            </a:r>
          </a:p>
          <a:p>
            <a:r>
              <a:rPr lang="en-US" sz="3600" b="1" dirty="0" smtClean="0"/>
              <a:t>All my burdens rolled away,</a:t>
            </a:r>
          </a:p>
          <a:p>
            <a:r>
              <a:rPr lang="en-US" sz="3600" b="1" dirty="0" smtClean="0"/>
              <a:t>Now the Comforter abides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2002</TotalTime>
  <Words>217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108</cp:revision>
  <dcterms:created xsi:type="dcterms:W3CDTF">2010-08-26T04:29:37Z</dcterms:created>
  <dcterms:modified xsi:type="dcterms:W3CDTF">2010-10-24T15:21:20Z</dcterms:modified>
</cp:coreProperties>
</file>