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333" autoAdjust="0"/>
    <p:restoredTop sz="94660"/>
  </p:normalViewPr>
  <p:slideViewPr>
    <p:cSldViewPr>
      <p:cViewPr>
        <p:scale>
          <a:sx n="33" d="100"/>
          <a:sy n="33" d="100"/>
        </p:scale>
        <p:origin x="-2718" y="-8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t>8/25/2010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t>8/25/2010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t>8/25/2010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t>8/25/2010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t>8/25/2010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t>8/25/2010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t>8/25/2010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t>8/25/2010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t>8/25/2010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t>8/25/2010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t>8/25/2010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t>8/25/2010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0" y="123885"/>
            <a:ext cx="9448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</a:t>
            </a:r>
            <a:r>
              <a:rPr lang="en-US" sz="3600" b="1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14</a:t>
            </a:r>
            <a:r>
              <a:rPr kumimoji="0" lang="en-US" sz="3600" b="1" i="1" u="none" strike="noStrike" cap="none" normalizeH="0" baseline="0" dirty="0" smtClean="0">
                <a:ln>
                  <a:noFill/>
                </a:ln>
                <a:effectLst/>
                <a:latin typeface="Arial Black" pitchFamily="34" charset="0"/>
                <a:ea typeface="Calibri" pitchFamily="34" charset="0"/>
                <a:cs typeface="Times New Roman" pitchFamily="18" charset="0"/>
              </a:rPr>
              <a:t>      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600" b="1" u="sng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ZION’S HILL</a:t>
            </a:r>
            <a:endParaRPr lang="en-US" sz="3600" b="1" u="sng" dirty="0" smtClean="0">
              <a:latin typeface="Arial Black" pitchFamily="34" charset="0"/>
              <a:ea typeface="Calibri" pitchFamily="34" charset="0"/>
              <a:cs typeface="Times New Roman" pitchFamily="18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endParaRPr lang="en-US" sz="3600" b="1" u="sng" dirty="0" smtClean="0">
              <a:latin typeface="Arial Black" pitchFamily="34" charset="0"/>
              <a:ea typeface="Calibri" pitchFamily="34" charset="0"/>
              <a:cs typeface="Times New Roman" pitchFamily="18" charset="0"/>
            </a:endParaRPr>
          </a:p>
          <a:p>
            <a:r>
              <a:rPr lang="en-US" sz="3600" b="1" dirty="0"/>
              <a:t>There waits for me a glad tomorrow,</a:t>
            </a:r>
          </a:p>
          <a:p>
            <a:r>
              <a:rPr lang="en-US" sz="3600" b="1" dirty="0"/>
              <a:t>Where gates of pearl swing open wide,</a:t>
            </a:r>
          </a:p>
          <a:p>
            <a:r>
              <a:rPr lang="en-US" sz="3600" b="1" dirty="0"/>
              <a:t>And when I’ve passed this vale of sorrow,</a:t>
            </a:r>
          </a:p>
          <a:p>
            <a:r>
              <a:rPr lang="en-US" sz="3600" b="1" dirty="0"/>
              <a:t>I’ll camp upon the other side</a:t>
            </a:r>
            <a:r>
              <a:rPr lang="en-US" sz="3600" b="1" dirty="0" smtClean="0"/>
              <a:t>.</a:t>
            </a:r>
            <a:endParaRPr lang="en-US" sz="36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28600" y="1144012"/>
            <a:ext cx="89154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b="1" dirty="0" smtClean="0"/>
          </a:p>
          <a:p>
            <a:r>
              <a:rPr lang="en-US" sz="3200" b="1" dirty="0" smtClean="0"/>
              <a:t>CHORUS</a:t>
            </a:r>
          </a:p>
          <a:p>
            <a:r>
              <a:rPr lang="en-US" sz="3200" b="1" dirty="0" smtClean="0"/>
              <a:t>Some day beyond the reach of mortal ken,</a:t>
            </a:r>
          </a:p>
          <a:p>
            <a:r>
              <a:rPr lang="en-US" sz="3200" b="1" dirty="0" smtClean="0"/>
              <a:t>Some day, God only knows just where and</a:t>
            </a:r>
          </a:p>
          <a:p>
            <a:r>
              <a:rPr lang="en-US" sz="3200" b="1" dirty="0" smtClean="0"/>
              <a:t>when,</a:t>
            </a:r>
          </a:p>
          <a:p>
            <a:r>
              <a:rPr lang="en-US" sz="3200" b="1" dirty="0" smtClean="0"/>
              <a:t>The wheels of mortal life shall all stand still,</a:t>
            </a:r>
          </a:p>
          <a:p>
            <a:r>
              <a:rPr lang="en-US" sz="3200" b="1" dirty="0" smtClean="0"/>
              <a:t>And I shall go to dwell on Zion’s hill.</a:t>
            </a:r>
            <a:endParaRPr lang="en-US" sz="32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0" y="1120676"/>
            <a:ext cx="9144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Some day I’ll hear the angels singing,</a:t>
            </a:r>
          </a:p>
          <a:p>
            <a:r>
              <a:rPr lang="en-US" sz="3600" b="1" dirty="0" smtClean="0"/>
              <a:t>Beyond the shadows of the tomb;</a:t>
            </a:r>
          </a:p>
          <a:p>
            <a:r>
              <a:rPr lang="en-US" sz="3600" b="1" dirty="0" smtClean="0"/>
              <a:t>And all the bells of heaven ringing,</a:t>
            </a:r>
          </a:p>
          <a:p>
            <a:r>
              <a:rPr lang="en-US" sz="3600" b="1" dirty="0" smtClean="0"/>
              <a:t>While saints are singing, “Home, sweet</a:t>
            </a:r>
          </a:p>
          <a:p>
            <a:r>
              <a:rPr lang="en-US" sz="3600" b="1" dirty="0" smtClean="0"/>
              <a:t>Home."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0" y="1252478"/>
            <a:ext cx="9144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Some day my labors will be ended,</a:t>
            </a:r>
          </a:p>
          <a:p>
            <a:r>
              <a:rPr lang="en-US" sz="3600" b="1" dirty="0" smtClean="0"/>
              <a:t>And all my </a:t>
            </a:r>
            <a:r>
              <a:rPr lang="en-US" sz="3600" b="1" dirty="0" err="1" smtClean="0"/>
              <a:t>wand’rings</a:t>
            </a:r>
            <a:r>
              <a:rPr lang="en-US" sz="3600" b="1" dirty="0" smtClean="0"/>
              <a:t> will be o’er,</a:t>
            </a:r>
          </a:p>
          <a:p>
            <a:r>
              <a:rPr lang="en-US" sz="3600" b="1" dirty="0" smtClean="0"/>
              <a:t>And all earth’s broken ties be mended,</a:t>
            </a:r>
          </a:p>
          <a:p>
            <a:r>
              <a:rPr lang="en-US" sz="3600" b="1" dirty="0" smtClean="0"/>
              <a:t>And I shall sigh and weep no more.</a:t>
            </a:r>
            <a:endParaRPr lang="en-US" sz="3600" b="1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0" y="1349276"/>
            <a:ext cx="9144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Some day the dark clouds will be rifted,</a:t>
            </a:r>
          </a:p>
          <a:p>
            <a:r>
              <a:rPr lang="en-US" sz="3600" b="1" dirty="0"/>
              <a:t>And all the night of gloom be past;</a:t>
            </a:r>
          </a:p>
          <a:p>
            <a:r>
              <a:rPr lang="en-US" sz="3600" b="1" dirty="0"/>
              <a:t>And all life’s burdens will be lifted,</a:t>
            </a:r>
          </a:p>
          <a:p>
            <a:r>
              <a:rPr lang="en-US" sz="3600" b="1" dirty="0"/>
              <a:t>The day of rest shall dawn at last.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729</TotalTime>
  <Words>179</Words>
  <Application>Microsoft Office PowerPoint</Application>
  <PresentationFormat>On-screen Show (4:3)</PresentationFormat>
  <Paragraphs>29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Verve</vt:lpstr>
      <vt:lpstr>Slide 1</vt:lpstr>
      <vt:lpstr>Slide 2</vt:lpstr>
      <vt:lpstr>Slide 3</vt:lpstr>
      <vt:lpstr>Slide 4</vt:lpstr>
      <vt:lpstr>Slide 5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BRAIMOH</cp:lastModifiedBy>
  <cp:revision>14</cp:revision>
  <dcterms:created xsi:type="dcterms:W3CDTF">2010-08-26T04:29:37Z</dcterms:created>
  <dcterms:modified xsi:type="dcterms:W3CDTF">2010-08-26T16:38:59Z</dcterms:modified>
</cp:coreProperties>
</file>