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1" r:id="rId4"/>
    <p:sldId id="262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718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2286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	</a:t>
            </a: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140</a:t>
            </a: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		</a:t>
            </a:r>
            <a:endParaRPr kumimoji="0" lang="en-US" sz="36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676400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Redeemed, how I love to proclaim it!</a:t>
            </a:r>
          </a:p>
          <a:p>
            <a:r>
              <a:rPr lang="en-US" sz="3600" b="1" dirty="0" smtClean="0"/>
              <a:t>Redeemed by the blood of the Lamb;</a:t>
            </a:r>
          </a:p>
          <a:p>
            <a:r>
              <a:rPr lang="en-US" sz="3600" b="1" dirty="0" smtClean="0"/>
              <a:t>Redeemed through His infinite mercy,</a:t>
            </a:r>
          </a:p>
          <a:p>
            <a:r>
              <a:rPr lang="en-US" sz="3600" b="1" dirty="0" smtClean="0"/>
              <a:t>His child, and forever, I am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8776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REDEEMED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143000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Redeemed, redeemed,</a:t>
            </a:r>
          </a:p>
          <a:p>
            <a:r>
              <a:rPr lang="en-US" sz="3600" b="1" dirty="0" smtClean="0"/>
              <a:t>Redeemed by the blood of the Lamb;</a:t>
            </a:r>
          </a:p>
          <a:p>
            <a:r>
              <a:rPr lang="en-US" sz="3600" b="1" dirty="0" smtClean="0"/>
              <a:t>Redeemed, redeemed,</a:t>
            </a:r>
          </a:p>
          <a:p>
            <a:r>
              <a:rPr lang="en-US" sz="3600" b="1" dirty="0" smtClean="0"/>
              <a:t>His child, and forever, I am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90600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Redeemed and so happy in Jesus,</a:t>
            </a:r>
          </a:p>
          <a:p>
            <a:r>
              <a:rPr lang="en-US" sz="3600" b="1" dirty="0" smtClean="0"/>
              <a:t>No language my rapture can tell;</a:t>
            </a:r>
          </a:p>
          <a:p>
            <a:r>
              <a:rPr lang="en-US" sz="3600" b="1" dirty="0" smtClean="0"/>
              <a:t>I know that the light of His presence</a:t>
            </a:r>
          </a:p>
          <a:p>
            <a:r>
              <a:rPr lang="en-US" sz="3600" b="1" dirty="0" smtClean="0"/>
              <a:t>With me doth continually dwell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273076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I think of my blessed Redeemed,</a:t>
            </a:r>
          </a:p>
          <a:p>
            <a:r>
              <a:rPr lang="en-US" sz="3600" b="1" dirty="0" smtClean="0"/>
              <a:t>I think of Him all the day long;</a:t>
            </a:r>
          </a:p>
          <a:p>
            <a:r>
              <a:rPr lang="en-US" sz="3600" b="1" dirty="0" smtClean="0"/>
              <a:t>I sing, for I cannot be silent;</a:t>
            </a:r>
          </a:p>
          <a:p>
            <a:r>
              <a:rPr lang="en-US" sz="3600" b="1" dirty="0" smtClean="0"/>
              <a:t>His love is the theme of my song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273076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I know I shall see in His beauty</a:t>
            </a:r>
          </a:p>
          <a:p>
            <a:r>
              <a:rPr lang="en-US" sz="3600" b="1" dirty="0" smtClean="0"/>
              <a:t>The King in whose law I delight;</a:t>
            </a:r>
          </a:p>
          <a:p>
            <a:r>
              <a:rPr lang="en-US" sz="3600" b="1" dirty="0" smtClean="0"/>
              <a:t>Who lovingly </a:t>
            </a:r>
            <a:r>
              <a:rPr lang="en-US" sz="3600" b="1" dirty="0" err="1" smtClean="0"/>
              <a:t>guardeth</a:t>
            </a:r>
            <a:r>
              <a:rPr lang="en-US" sz="3600" b="1" dirty="0" smtClean="0"/>
              <a:t> my footsteps,</a:t>
            </a:r>
          </a:p>
          <a:p>
            <a:r>
              <a:rPr lang="en-US" sz="3600" b="1" dirty="0" smtClean="0"/>
              <a:t>And </a:t>
            </a:r>
            <a:r>
              <a:rPr lang="en-US" sz="3600" b="1" dirty="0" err="1" smtClean="0"/>
              <a:t>giveth</a:t>
            </a:r>
            <a:r>
              <a:rPr lang="en-US" sz="3600" b="1" dirty="0" smtClean="0"/>
              <a:t> me songs in the night.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2003</TotalTime>
  <Words>151</Words>
  <Application>Microsoft Office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Verve</vt:lpstr>
      <vt:lpstr>Slide 1</vt:lpstr>
      <vt:lpstr>Slide 2</vt:lpstr>
      <vt:lpstr>Slide 3</vt:lpstr>
      <vt:lpstr>Slide 4</vt:lpstr>
      <vt:lpstr>Slide 5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108</cp:revision>
  <dcterms:created xsi:type="dcterms:W3CDTF">2010-08-26T04:29:37Z</dcterms:created>
  <dcterms:modified xsi:type="dcterms:W3CDTF">2010-09-02T05:19:16Z</dcterms:modified>
</cp:coreProperties>
</file>