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141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What can wash away my sin?</a:t>
            </a:r>
          </a:p>
          <a:p>
            <a:r>
              <a:rPr lang="en-US" sz="3600" b="1" dirty="0" smtClean="0"/>
              <a:t>Nothing but the blood of Jesus;</a:t>
            </a:r>
          </a:p>
          <a:p>
            <a:r>
              <a:rPr lang="en-US" sz="3600" b="1" dirty="0" smtClean="0"/>
              <a:t>What can make me whole again?</a:t>
            </a:r>
          </a:p>
          <a:p>
            <a:r>
              <a:rPr lang="en-US" sz="3600" b="1" dirty="0" smtClean="0"/>
              <a:t>Nothing but the blood of Jesus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NOTHING BUT THE BLOOD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Oh, precious is the flow</a:t>
            </a:r>
          </a:p>
          <a:p>
            <a:r>
              <a:rPr lang="en-US" sz="3600" b="1" dirty="0" smtClean="0"/>
              <a:t>That makes me white as snow;</a:t>
            </a:r>
          </a:p>
          <a:p>
            <a:r>
              <a:rPr lang="en-US" sz="3600" b="1" dirty="0" smtClean="0"/>
              <a:t>No other fount I know,</a:t>
            </a:r>
          </a:p>
          <a:p>
            <a:r>
              <a:rPr lang="en-US" sz="3600" b="1" dirty="0" smtClean="0"/>
              <a:t>Nothing but the blood of Jesus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For my cleansing this I see,</a:t>
            </a:r>
          </a:p>
          <a:p>
            <a:r>
              <a:rPr lang="en-US" sz="3600" b="1" dirty="0" smtClean="0"/>
              <a:t>Nothing but the blood of Jesus;</a:t>
            </a:r>
          </a:p>
          <a:p>
            <a:r>
              <a:rPr lang="en-US" sz="3600" b="1" dirty="0" smtClean="0"/>
              <a:t>For my pardon this my plea,</a:t>
            </a:r>
          </a:p>
          <a:p>
            <a:r>
              <a:rPr lang="en-US" sz="3600" b="1" dirty="0" smtClean="0"/>
              <a:t>Nothing but the blood of Jesus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Nothing can for sin atone,</a:t>
            </a:r>
          </a:p>
          <a:p>
            <a:r>
              <a:rPr lang="en-US" sz="3600" b="1" dirty="0" smtClean="0"/>
              <a:t>Nothing but the blood of Jesus;</a:t>
            </a:r>
          </a:p>
          <a:p>
            <a:r>
              <a:rPr lang="en-US" sz="3600" b="1" dirty="0" smtClean="0"/>
              <a:t>Naught of good that I have done,</a:t>
            </a:r>
          </a:p>
          <a:p>
            <a:r>
              <a:rPr lang="en-US" sz="3600" b="1" dirty="0" smtClean="0"/>
              <a:t>Nothing but the blood of Jesus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This is all my hope and peace,</a:t>
            </a:r>
          </a:p>
          <a:p>
            <a:r>
              <a:rPr lang="en-US" sz="3600" b="1" dirty="0" smtClean="0"/>
              <a:t>Nothing but the blood of Jesus;</a:t>
            </a:r>
          </a:p>
          <a:p>
            <a:r>
              <a:rPr lang="en-US" sz="3600" b="1" dirty="0" smtClean="0"/>
              <a:t>This is all my righteousness,</a:t>
            </a:r>
          </a:p>
          <a:p>
            <a:r>
              <a:rPr lang="en-US" sz="3600" b="1" dirty="0" smtClean="0"/>
              <a:t>Nothing but the blood of Jesus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Now by this I’ll overcome,</a:t>
            </a:r>
          </a:p>
          <a:p>
            <a:r>
              <a:rPr lang="en-US" sz="3600" b="1" dirty="0" smtClean="0"/>
              <a:t>Nothing but the blood of Jesus;</a:t>
            </a:r>
          </a:p>
          <a:p>
            <a:r>
              <a:rPr lang="en-US" sz="3600" b="1" dirty="0" smtClean="0"/>
              <a:t>Now by this I’ll reach my home,</a:t>
            </a:r>
          </a:p>
          <a:p>
            <a:r>
              <a:rPr lang="en-US" sz="3600" b="1" dirty="0" smtClean="0"/>
              <a:t>Nothing but the blood of Jesus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Glory! Glory! Thus I sing,</a:t>
            </a:r>
          </a:p>
          <a:p>
            <a:r>
              <a:rPr lang="en-US" sz="3600" b="1" dirty="0" smtClean="0"/>
              <a:t>Nothing but the blood of Jesus;</a:t>
            </a:r>
          </a:p>
          <a:p>
            <a:r>
              <a:rPr lang="en-US" sz="3600" b="1" dirty="0" smtClean="0"/>
              <a:t>All my praise for this I bring,</a:t>
            </a:r>
          </a:p>
          <a:p>
            <a:r>
              <a:rPr lang="en-US" sz="3600" b="1" dirty="0" smtClean="0"/>
              <a:t>Nothing but the blood of Jesus.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2006</TotalTime>
  <Words>201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109</cp:revision>
  <dcterms:created xsi:type="dcterms:W3CDTF">2010-08-26T04:29:37Z</dcterms:created>
  <dcterms:modified xsi:type="dcterms:W3CDTF">2010-09-02T05:21:54Z</dcterms:modified>
</cp:coreProperties>
</file>