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49" d="100"/>
          <a:sy n="49" d="100"/>
        </p:scale>
        <p:origin x="510" y="3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2286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	142		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676400"/>
            <a:ext cx="8686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/>
              <a:t>All ye saints of light proclaim,</a:t>
            </a:r>
          </a:p>
          <a:p>
            <a:r>
              <a:rPr lang="en-US" sz="4800" b="1" dirty="0" smtClean="0"/>
              <a:t>Jesus, the light of the world;</a:t>
            </a:r>
          </a:p>
          <a:p>
            <a:r>
              <a:rPr lang="en-US" sz="4800" b="1" dirty="0" smtClean="0"/>
              <a:t>Life and mercy in His name,</a:t>
            </a:r>
          </a:p>
          <a:p>
            <a:r>
              <a:rPr lang="en-US" sz="4800" b="1" dirty="0" smtClean="0"/>
              <a:t>Jesus, the light of the world.</a:t>
            </a:r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THE LIGHT OF THE WORLD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04800" y="1143000"/>
            <a:ext cx="85344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CHORUS</a:t>
            </a:r>
          </a:p>
          <a:p>
            <a:r>
              <a:rPr lang="en-US" sz="4000" b="1" dirty="0" smtClean="0"/>
              <a:t>We’ll walk in the light, beautiful light,</a:t>
            </a:r>
          </a:p>
          <a:p>
            <a:r>
              <a:rPr lang="en-US" sz="4000" b="1" dirty="0" smtClean="0"/>
              <a:t>Come where the dewdrops of mercy are bright;</a:t>
            </a:r>
          </a:p>
          <a:p>
            <a:r>
              <a:rPr lang="en-US" sz="4000" b="1" dirty="0" smtClean="0"/>
              <a:t>Shine all around us by day and by night,</a:t>
            </a:r>
          </a:p>
          <a:p>
            <a:r>
              <a:rPr lang="en-US" sz="4000" b="1" dirty="0" smtClean="0"/>
              <a:t>Jesus, the light of the world.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8763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/>
              <a:t>Hear the savior’s earnest call,</a:t>
            </a:r>
          </a:p>
          <a:p>
            <a:r>
              <a:rPr lang="en-US" sz="4800" b="1" dirty="0" smtClean="0"/>
              <a:t>Jesus, the light of the world;</a:t>
            </a:r>
          </a:p>
          <a:p>
            <a:r>
              <a:rPr lang="en-US" sz="4800" b="1" dirty="0" smtClean="0"/>
              <a:t>Send the Gospel truth to all,</a:t>
            </a:r>
          </a:p>
          <a:p>
            <a:r>
              <a:rPr lang="en-US" sz="4800" b="1" dirty="0" smtClean="0"/>
              <a:t>Jesus, the light of the world.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273076"/>
            <a:ext cx="8610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/>
              <a:t>Why not seek Him then today,</a:t>
            </a:r>
          </a:p>
          <a:p>
            <a:r>
              <a:rPr lang="en-US" sz="4800" b="1" dirty="0" smtClean="0"/>
              <a:t>Jesus, the light of the world;</a:t>
            </a:r>
          </a:p>
          <a:p>
            <a:r>
              <a:rPr lang="en-US" sz="4800" b="1" dirty="0" smtClean="0"/>
              <a:t>Go with truth the narrow way,</a:t>
            </a:r>
          </a:p>
          <a:p>
            <a:r>
              <a:rPr lang="en-US" sz="4800" b="1" dirty="0" smtClean="0"/>
              <a:t>Jesus, the light of the world.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273076"/>
            <a:ext cx="8763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/>
              <a:t>Come, confess Him as your King,</a:t>
            </a:r>
          </a:p>
          <a:p>
            <a:r>
              <a:rPr lang="en-US" sz="4800" b="1" dirty="0" smtClean="0"/>
              <a:t>Jesus, the light of the world;</a:t>
            </a:r>
          </a:p>
          <a:p>
            <a:r>
              <a:rPr lang="en-US" sz="4800" b="1" dirty="0" smtClean="0"/>
              <a:t>Then the bells of heaven will ring,</a:t>
            </a:r>
          </a:p>
          <a:p>
            <a:r>
              <a:rPr lang="en-US" sz="4800" b="1" dirty="0" smtClean="0"/>
              <a:t>Jesus, the light of the world.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2013</TotalTime>
  <Words>163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 Black</vt:lpstr>
      <vt:lpstr>Calibri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113</cp:revision>
  <dcterms:created xsi:type="dcterms:W3CDTF">2010-08-26T04:29:37Z</dcterms:created>
  <dcterms:modified xsi:type="dcterms:W3CDTF">2018-09-09T09:33:31Z</dcterms:modified>
</cp:coreProperties>
</file>