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510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143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Oft times the day seems long, our trials</a:t>
            </a:r>
          </a:p>
          <a:p>
            <a:r>
              <a:rPr lang="en-US" sz="3600" b="1" dirty="0" smtClean="0"/>
              <a:t>hard to bear;</a:t>
            </a:r>
          </a:p>
          <a:p>
            <a:r>
              <a:rPr lang="en-US" sz="3600" b="1" dirty="0" smtClean="0"/>
              <a:t>We’re tempted to complain, to murmur and despair;</a:t>
            </a:r>
          </a:p>
          <a:p>
            <a:r>
              <a:rPr lang="en-US" sz="3600" b="1" dirty="0" smtClean="0"/>
              <a:t>But Christ will soon appear, to catch His</a:t>
            </a:r>
          </a:p>
          <a:p>
            <a:r>
              <a:rPr lang="en-US" sz="3600" b="1" dirty="0" smtClean="0"/>
              <a:t>bride away,</a:t>
            </a:r>
          </a:p>
          <a:p>
            <a:r>
              <a:rPr lang="en-US" sz="3600" b="1" dirty="0" smtClean="0"/>
              <a:t>All tears forever over, in God’s eternal day.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WHEN WE SEE CHRIST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599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It will be worth it all, when we see Jesus;</a:t>
            </a:r>
          </a:p>
          <a:p>
            <a:r>
              <a:rPr lang="en-US" sz="4000" b="1" dirty="0" smtClean="0"/>
              <a:t>Life’s trials will seem so small, when we see Christ;</a:t>
            </a:r>
          </a:p>
          <a:p>
            <a:r>
              <a:rPr lang="en-US" sz="4000" b="1" dirty="0" smtClean="0"/>
              <a:t>One glimpse of His dear face, all sorrow will erase,</a:t>
            </a:r>
          </a:p>
          <a:p>
            <a:r>
              <a:rPr lang="en-US" sz="4000" b="1" dirty="0" smtClean="0"/>
              <a:t>So bravely run the race till we see Christ.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990600"/>
            <a:ext cx="9067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Sometimes the sky looks dark, with not </a:t>
            </a:r>
            <a:r>
              <a:rPr lang="en-US" sz="4000" b="1" dirty="0" smtClean="0"/>
              <a:t>a ray </a:t>
            </a:r>
            <a:r>
              <a:rPr lang="en-US" sz="4000" b="1" dirty="0" smtClean="0"/>
              <a:t>of light;</a:t>
            </a:r>
          </a:p>
          <a:p>
            <a:r>
              <a:rPr lang="en-US" sz="4000" b="1" dirty="0" smtClean="0"/>
              <a:t>We’re tossed and driven on, no human help in sight;</a:t>
            </a:r>
          </a:p>
          <a:p>
            <a:r>
              <a:rPr lang="en-US" sz="4000" b="1" dirty="0" smtClean="0"/>
              <a:t>But there is One in heaven, </a:t>
            </a:r>
            <a:r>
              <a:rPr lang="en-US" sz="4000" b="1" dirty="0" smtClean="0"/>
              <a:t>who knows </a:t>
            </a:r>
            <a:r>
              <a:rPr lang="en-US" sz="4000" b="1" dirty="0" smtClean="0"/>
              <a:t>our deepest care,</a:t>
            </a:r>
          </a:p>
          <a:p>
            <a:r>
              <a:rPr lang="en-US" sz="4000" b="1" dirty="0" smtClean="0"/>
              <a:t>Let Jesus solve your problem, just go </a:t>
            </a:r>
            <a:r>
              <a:rPr lang="en-US" sz="4000" b="1" dirty="0" smtClean="0"/>
              <a:t>to Him </a:t>
            </a:r>
            <a:r>
              <a:rPr lang="en-US" sz="4000" b="1" dirty="0" smtClean="0"/>
              <a:t>in prayer.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74787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Life’s day will soon be o’er, all </a:t>
            </a:r>
            <a:r>
              <a:rPr lang="en-US" sz="4000" b="1" dirty="0" smtClean="0"/>
              <a:t>storms forever </a:t>
            </a:r>
            <a:r>
              <a:rPr lang="en-US" sz="4000" b="1" dirty="0" smtClean="0"/>
              <a:t>past;</a:t>
            </a:r>
          </a:p>
          <a:p>
            <a:r>
              <a:rPr lang="en-US" sz="4000" b="1" dirty="0" smtClean="0"/>
              <a:t>We’ll cross the great divide, to glory safe at last;</a:t>
            </a:r>
          </a:p>
          <a:p>
            <a:r>
              <a:rPr lang="en-US" sz="4000" b="1" dirty="0" smtClean="0"/>
              <a:t>We’ll share the joys of heaven, a harp, </a:t>
            </a:r>
            <a:r>
              <a:rPr lang="en-US" sz="4000" b="1" dirty="0" smtClean="0"/>
              <a:t>a home</a:t>
            </a:r>
            <a:r>
              <a:rPr lang="en-US" sz="4000" b="1" dirty="0" smtClean="0"/>
              <a:t>, a crown;</a:t>
            </a:r>
          </a:p>
          <a:p>
            <a:r>
              <a:rPr lang="en-US" sz="4000" b="1" dirty="0" smtClean="0"/>
              <a:t>The tempter will be banished, we’ll </a:t>
            </a:r>
            <a:r>
              <a:rPr lang="en-US" sz="4000" b="1" smtClean="0"/>
              <a:t>lay </a:t>
            </a:r>
            <a:r>
              <a:rPr lang="en-US" sz="4000" b="1" smtClean="0"/>
              <a:t>Our </a:t>
            </a:r>
            <a:r>
              <a:rPr lang="en-US" sz="4000" b="1" dirty="0" smtClean="0"/>
              <a:t>burden 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2012</TotalTime>
  <Words>198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115</cp:revision>
  <dcterms:created xsi:type="dcterms:W3CDTF">2010-08-26T04:29:37Z</dcterms:created>
  <dcterms:modified xsi:type="dcterms:W3CDTF">2018-09-23T09:33:26Z</dcterms:modified>
</cp:coreProperties>
</file>