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144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Blessed be the Fountain of blood,</a:t>
            </a:r>
          </a:p>
          <a:p>
            <a:r>
              <a:rPr lang="en-US" sz="3600" b="1" dirty="0" smtClean="0"/>
              <a:t>To a world of sinners revealed;</a:t>
            </a:r>
          </a:p>
          <a:p>
            <a:r>
              <a:rPr lang="en-US" sz="3600" b="1" dirty="0" smtClean="0"/>
              <a:t>Blessed be the dear Son of God;</a:t>
            </a:r>
          </a:p>
          <a:p>
            <a:r>
              <a:rPr lang="en-US" sz="3600" b="1" dirty="0" smtClean="0"/>
              <a:t>Only by His stripes we are healed.</a:t>
            </a:r>
          </a:p>
          <a:p>
            <a:r>
              <a:rPr lang="en-US" sz="3600" b="1" dirty="0" smtClean="0"/>
              <a:t>Though I’ve wandered far from His fold,</a:t>
            </a:r>
          </a:p>
          <a:p>
            <a:r>
              <a:rPr lang="en-US" sz="3600" b="1" dirty="0" smtClean="0"/>
              <a:t>Bringing to my heart pain and woe,</a:t>
            </a:r>
          </a:p>
          <a:p>
            <a:r>
              <a:rPr lang="en-US" sz="3600" b="1" dirty="0" smtClean="0"/>
              <a:t>Wash me in the blood of the Lamb,</a:t>
            </a:r>
          </a:p>
          <a:p>
            <a:r>
              <a:rPr lang="en-US" sz="3600" b="1" dirty="0" smtClean="0"/>
              <a:t>And I shall be whiter than snow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WHITER THAN SNOW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Whiter than the snow!</a:t>
            </a:r>
          </a:p>
          <a:p>
            <a:r>
              <a:rPr lang="en-US" sz="3600" b="1" dirty="0" smtClean="0"/>
              <a:t>Whiter than the snow!</a:t>
            </a:r>
          </a:p>
          <a:p>
            <a:r>
              <a:rPr lang="en-US" sz="3600" b="1" dirty="0" smtClean="0"/>
              <a:t>Wash me in the blood of the Lamb,</a:t>
            </a:r>
          </a:p>
          <a:p>
            <a:r>
              <a:rPr lang="en-US" sz="3600" b="1" dirty="0" smtClean="0"/>
              <a:t>And I shall be Whiter than snow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Father, I have wandered from Thee,</a:t>
            </a:r>
          </a:p>
          <a:p>
            <a:r>
              <a:rPr lang="en-US" sz="3600" b="1" dirty="0" smtClean="0"/>
              <a:t>Often has my heart gone astray;</a:t>
            </a:r>
          </a:p>
          <a:p>
            <a:r>
              <a:rPr lang="en-US" sz="3600" b="1" dirty="0" smtClean="0"/>
              <a:t>Crimson do my sins seem to me</a:t>
            </a:r>
          </a:p>
          <a:p>
            <a:r>
              <a:rPr lang="en-US" sz="3600" b="1" dirty="0" smtClean="0"/>
              <a:t>Water cannot wash them away,</a:t>
            </a:r>
          </a:p>
          <a:p>
            <a:r>
              <a:rPr lang="en-US" sz="3600" b="1" dirty="0" smtClean="0"/>
              <a:t>Jesus, to that Fountain of </a:t>
            </a:r>
            <a:r>
              <a:rPr lang="en-US" sz="3600" b="1" dirty="0" err="1" smtClean="0"/>
              <a:t>Thine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Leaning on Thy promise, I go;</a:t>
            </a:r>
          </a:p>
          <a:p>
            <a:r>
              <a:rPr lang="en-US" sz="3600" b="1" dirty="0" smtClean="0"/>
              <a:t>Cleanse me by Thy washing divine,</a:t>
            </a:r>
          </a:p>
          <a:p>
            <a:r>
              <a:rPr lang="en-US" sz="3600" b="1" dirty="0" smtClean="0"/>
              <a:t>And I shall be Whiter than snow.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2011</TotalTime>
  <Words>153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112</cp:revision>
  <dcterms:created xsi:type="dcterms:W3CDTF">2010-08-26T04:29:37Z</dcterms:created>
  <dcterms:modified xsi:type="dcterms:W3CDTF">2010-09-02T05:27:18Z</dcterms:modified>
</cp:coreProperties>
</file>