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9" d="100"/>
          <a:sy n="59" d="100"/>
        </p:scale>
        <p:origin x="22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145		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All hail the </a:t>
            </a:r>
            <a:r>
              <a:rPr lang="en-US" sz="4000" b="1" dirty="0" err="1"/>
              <a:t>pow’r</a:t>
            </a:r>
            <a:r>
              <a:rPr lang="en-US" sz="4000" b="1" dirty="0"/>
              <a:t> of Jesus’ name!</a:t>
            </a:r>
          </a:p>
          <a:p>
            <a:r>
              <a:rPr lang="en-US" sz="4000" b="1" dirty="0"/>
              <a:t>Let angels prostrate fall;</a:t>
            </a:r>
          </a:p>
          <a:p>
            <a:r>
              <a:rPr lang="en-US" sz="4000" b="1" dirty="0"/>
              <a:t>Bring forth the royal diadem,</a:t>
            </a:r>
          </a:p>
          <a:p>
            <a:r>
              <a:rPr lang="en-US" sz="4000" b="1" dirty="0"/>
              <a:t>And crown Him Lord of all;</a:t>
            </a:r>
          </a:p>
          <a:p>
            <a:r>
              <a:rPr lang="en-US" sz="4000" b="1" dirty="0"/>
              <a:t>Bring forth the royal diadem,</a:t>
            </a:r>
          </a:p>
          <a:p>
            <a:r>
              <a:rPr lang="en-US" sz="4000" b="1" dirty="0"/>
              <a:t>And crown Him Lord of all.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ALL HAIL JESUS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Ye seed of Israel’s chosen race,</a:t>
            </a:r>
          </a:p>
          <a:p>
            <a:r>
              <a:rPr lang="en-US" sz="4000" b="1" dirty="0"/>
              <a:t>Ye ransomed from the fall;</a:t>
            </a:r>
          </a:p>
          <a:p>
            <a:r>
              <a:rPr lang="en-US" sz="4000" b="1" dirty="0"/>
              <a:t>Hail Him, who saves you by His grace,</a:t>
            </a:r>
          </a:p>
          <a:p>
            <a:r>
              <a:rPr lang="en-US" sz="4000" b="1" dirty="0"/>
              <a:t>And crown Him Lord of all;</a:t>
            </a:r>
          </a:p>
          <a:p>
            <a:r>
              <a:rPr lang="en-US" sz="4000" b="1" dirty="0"/>
              <a:t>Hail Him, who saves you by His grace,</a:t>
            </a:r>
          </a:p>
          <a:p>
            <a:r>
              <a:rPr lang="en-US" sz="4000" b="1" dirty="0"/>
              <a:t>And crown Him Lord of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60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Sinners, whose love can ne’er forget</a:t>
            </a:r>
          </a:p>
          <a:p>
            <a:r>
              <a:rPr lang="en-US" sz="4000" b="1" dirty="0"/>
              <a:t>The wormwood and the gall,</a:t>
            </a:r>
          </a:p>
          <a:p>
            <a:r>
              <a:rPr lang="en-US" sz="4000" b="1" dirty="0"/>
              <a:t>Go, spread your trophies at His feet,</a:t>
            </a:r>
          </a:p>
          <a:p>
            <a:r>
              <a:rPr lang="en-US" sz="4000" b="1" dirty="0"/>
              <a:t>And crown Him Lord of all;</a:t>
            </a:r>
          </a:p>
          <a:p>
            <a:r>
              <a:rPr lang="en-US" sz="4000" b="1" dirty="0"/>
              <a:t>Go, spread your trophies at His feet,</a:t>
            </a:r>
          </a:p>
          <a:p>
            <a:r>
              <a:rPr lang="en-US" sz="4000" b="1" dirty="0"/>
              <a:t>And crown Him Lord of 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 every kindred, every tribe,</a:t>
            </a:r>
          </a:p>
          <a:p>
            <a:r>
              <a:rPr lang="en-US" sz="4000" b="1" dirty="0"/>
              <a:t>On this terrestrial ball,</a:t>
            </a:r>
          </a:p>
          <a:p>
            <a:r>
              <a:rPr lang="en-US" sz="4000" b="1" dirty="0"/>
              <a:t>To Him all majesty ascribe,</a:t>
            </a:r>
          </a:p>
          <a:p>
            <a:r>
              <a:rPr lang="en-US" sz="4000" b="1" dirty="0"/>
              <a:t>And crown Him Lord of all;</a:t>
            </a:r>
          </a:p>
          <a:p>
            <a:r>
              <a:rPr lang="en-US" sz="4000" b="1" dirty="0"/>
              <a:t>To Him all majesty ascribe,</a:t>
            </a:r>
          </a:p>
          <a:p>
            <a:r>
              <a:rPr lang="en-US" sz="4000" b="1" dirty="0"/>
              <a:t>And crown Him Lord of 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 that with yonder sacred throng</a:t>
            </a:r>
          </a:p>
          <a:p>
            <a:r>
              <a:rPr lang="en-US" sz="4000" b="1" dirty="0"/>
              <a:t>We at His feet may fall;</a:t>
            </a:r>
          </a:p>
          <a:p>
            <a:r>
              <a:rPr lang="en-US" sz="4000" b="1" dirty="0"/>
              <a:t>We’ll join the everlasting song,</a:t>
            </a:r>
          </a:p>
          <a:p>
            <a:r>
              <a:rPr lang="en-US" sz="4000" b="1" dirty="0"/>
              <a:t>And crown Him Lord of all;</a:t>
            </a:r>
          </a:p>
          <a:p>
            <a:r>
              <a:rPr lang="en-US" sz="4000" b="1" dirty="0"/>
              <a:t>We’ll join the everlasting song,</a:t>
            </a:r>
          </a:p>
          <a:p>
            <a:r>
              <a:rPr lang="en-US" sz="4000" b="1" dirty="0"/>
              <a:t>And crown Him Lord of all.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2017</TotalTime>
  <Words>212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114</cp:revision>
  <dcterms:created xsi:type="dcterms:W3CDTF">2010-08-26T04:29:37Z</dcterms:created>
  <dcterms:modified xsi:type="dcterms:W3CDTF">2019-12-08T10:18:21Z</dcterms:modified>
</cp:coreProperties>
</file>