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43" d="100"/>
          <a:sy n="43" d="100"/>
        </p:scale>
        <p:origin x="69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146		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7302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Alas! And did my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 bleed,</a:t>
            </a:r>
          </a:p>
          <a:p>
            <a:r>
              <a:rPr lang="en-US" sz="3600" b="1" dirty="0" smtClean="0"/>
              <a:t>And did my Sovereign die?</a:t>
            </a:r>
          </a:p>
          <a:p>
            <a:r>
              <a:rPr lang="en-US" sz="3600" b="1" dirty="0" smtClean="0"/>
              <a:t>Would He devote that sacred head</a:t>
            </a:r>
          </a:p>
          <a:p>
            <a:r>
              <a:rPr lang="en-US" sz="3600" b="1" dirty="0" smtClean="0"/>
              <a:t>For such a worm as I?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AT THE CROSS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12689" y="495299"/>
            <a:ext cx="8686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At the cross, at the cross where I first saw</a:t>
            </a:r>
          </a:p>
          <a:p>
            <a:r>
              <a:rPr lang="en-US" sz="3600" b="1" dirty="0" smtClean="0"/>
              <a:t>the light,</a:t>
            </a:r>
          </a:p>
          <a:p>
            <a:r>
              <a:rPr lang="en-US" sz="3600" b="1" dirty="0" smtClean="0"/>
              <a:t>And the burden of my heart rolled away,</a:t>
            </a:r>
          </a:p>
          <a:p>
            <a:r>
              <a:rPr lang="en-US" sz="3600" b="1" dirty="0" smtClean="0"/>
              <a:t>It was there by faith I received my sight,</a:t>
            </a:r>
          </a:p>
          <a:p>
            <a:r>
              <a:rPr lang="en-US" sz="3600" b="1" dirty="0" smtClean="0"/>
              <a:t>And now I am happy all the day!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Was it for crimes that I have done,</a:t>
            </a:r>
          </a:p>
          <a:p>
            <a:r>
              <a:rPr lang="en-US" sz="3600" b="1" dirty="0" smtClean="0"/>
              <a:t>He groaned upon the tree?</a:t>
            </a:r>
          </a:p>
          <a:p>
            <a:r>
              <a:rPr lang="en-US" sz="3600" b="1" dirty="0" smtClean="0"/>
              <a:t>Amazing pity, grace unknown,</a:t>
            </a:r>
          </a:p>
          <a:p>
            <a:r>
              <a:rPr lang="en-US" sz="3600" b="1" dirty="0" smtClean="0"/>
              <a:t>And love beyond degree!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Well might the sun in darkness hide,</a:t>
            </a:r>
          </a:p>
          <a:p>
            <a:r>
              <a:rPr lang="en-US" sz="3600" b="1" dirty="0" smtClean="0"/>
              <a:t>And shut his glories in,</a:t>
            </a:r>
          </a:p>
          <a:p>
            <a:r>
              <a:rPr lang="en-US" sz="3600" b="1" dirty="0" smtClean="0"/>
              <a:t>When Christ, the mighty Maker, died</a:t>
            </a:r>
          </a:p>
          <a:p>
            <a:r>
              <a:rPr lang="en-US" sz="3600" b="1" dirty="0" smtClean="0"/>
              <a:t>For man, the creature’s sin.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But drops of grief can ne’er repay</a:t>
            </a:r>
          </a:p>
          <a:p>
            <a:r>
              <a:rPr lang="en-US" sz="3600" b="1" dirty="0" smtClean="0"/>
              <a:t>The debt of love I owe;</a:t>
            </a:r>
          </a:p>
          <a:p>
            <a:r>
              <a:rPr lang="en-US" sz="3600" b="1" dirty="0" smtClean="0"/>
              <a:t>Here, Lord, I give myself away,</a:t>
            </a:r>
          </a:p>
          <a:p>
            <a:r>
              <a:rPr lang="en-US" sz="3600" b="1" dirty="0" err="1" smtClean="0"/>
              <a:t>‘Tis</a:t>
            </a:r>
            <a:r>
              <a:rPr lang="en-US" sz="3600" b="1" dirty="0" smtClean="0"/>
              <a:t> all that I can do!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2017</TotalTime>
  <Words>159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116</cp:revision>
  <dcterms:created xsi:type="dcterms:W3CDTF">2010-08-26T04:29:37Z</dcterms:created>
  <dcterms:modified xsi:type="dcterms:W3CDTF">2018-08-26T09:20:42Z</dcterms:modified>
</cp:coreProperties>
</file>