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147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17302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AM that spoke to Moses in the burning</a:t>
            </a:r>
          </a:p>
          <a:p>
            <a:r>
              <a:rPr lang="en-US" sz="3600" b="1" dirty="0" smtClean="0"/>
              <a:t>bush of fire,</a:t>
            </a:r>
          </a:p>
          <a:p>
            <a:r>
              <a:rPr lang="en-US" sz="3600" b="1" dirty="0" smtClean="0"/>
              <a:t>I AM the God of Abraham, the Bright and</a:t>
            </a:r>
          </a:p>
          <a:p>
            <a:r>
              <a:rPr lang="en-US" sz="3600" b="1" dirty="0" smtClean="0"/>
              <a:t>Morning Star.</a:t>
            </a:r>
          </a:p>
          <a:p>
            <a:r>
              <a:rPr lang="en-US" sz="3600" b="1" dirty="0" smtClean="0"/>
              <a:t>I AM the Rose of Sharon, from beginning</a:t>
            </a:r>
          </a:p>
          <a:p>
            <a:r>
              <a:rPr lang="en-US" sz="3600" b="1" dirty="0" smtClean="0"/>
              <a:t>whence I came;</a:t>
            </a:r>
          </a:p>
          <a:p>
            <a:r>
              <a:rPr lang="en-US" sz="3600" b="1" dirty="0" smtClean="0"/>
              <a:t>I AM the whole creation, and Jesus is my</a:t>
            </a:r>
          </a:p>
          <a:p>
            <a:r>
              <a:rPr lang="en-US" sz="3600" b="1" dirty="0" smtClean="0"/>
              <a:t>Name.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GREAT I AM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1430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Oh, who do you say I am, and whence do you say I came,</a:t>
            </a:r>
          </a:p>
          <a:p>
            <a:r>
              <a:rPr lang="en-US" sz="3600" b="1" dirty="0" smtClean="0"/>
              <a:t>Do you know the Father, and can you tell His Name?</a:t>
            </a:r>
          </a:p>
          <a:p>
            <a:r>
              <a:rPr lang="en-US" sz="3600" b="1" dirty="0" smtClean="0"/>
              <a:t>In Jesus dwells the fullness of the Godhead, don’t you see;</a:t>
            </a:r>
          </a:p>
          <a:p>
            <a:r>
              <a:rPr lang="en-US" sz="3600" b="1" dirty="0" smtClean="0"/>
              <a:t>Jesus is the great I AM, and the Lord of lords is 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AM was before old Abraham, “He rejoiced to see My day.”</a:t>
            </a:r>
          </a:p>
          <a:p>
            <a:r>
              <a:rPr lang="en-US" sz="3600" b="1" dirty="0" smtClean="0"/>
              <a:t>When Jesus spoke these precious words,</a:t>
            </a:r>
          </a:p>
          <a:p>
            <a:r>
              <a:rPr lang="en-US" sz="3600" b="1" dirty="0" smtClean="0"/>
              <a:t>they stoned Him right away.</a:t>
            </a:r>
          </a:p>
          <a:p>
            <a:r>
              <a:rPr lang="en-US" sz="3600" b="1" dirty="0" smtClean="0"/>
              <a:t>“Why do you stone Me?’ Jesus said, in a</a:t>
            </a:r>
          </a:p>
          <a:p>
            <a:r>
              <a:rPr lang="en-US" sz="3600" b="1" dirty="0" smtClean="0"/>
              <a:t>holy, sweet command.</a:t>
            </a:r>
          </a:p>
          <a:p>
            <a:r>
              <a:rPr lang="en-US" sz="3600" b="1" dirty="0" smtClean="0"/>
              <a:t>“Because you say you’re the great I AM,</a:t>
            </a:r>
          </a:p>
          <a:p>
            <a:r>
              <a:rPr lang="en-US" sz="3600" b="1" dirty="0" smtClean="0"/>
              <a:t>we believe you’re just a man.”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It was on the Day of Pentecost, oh, how the fire did fall;</a:t>
            </a:r>
          </a:p>
          <a:p>
            <a:r>
              <a:rPr lang="en-US" sz="3600" b="1" dirty="0" smtClean="0"/>
              <a:t>The Holy Ghost descended and filled them one and all.</a:t>
            </a:r>
          </a:p>
          <a:p>
            <a:r>
              <a:rPr lang="en-US" sz="3600" b="1" dirty="0" smtClean="0"/>
              <a:t>Then Peter told the multitude, “Repent of all your sins.”</a:t>
            </a:r>
          </a:p>
          <a:p>
            <a:r>
              <a:rPr lang="en-US" sz="3600" b="1" dirty="0" smtClean="0"/>
              <a:t>About three thousand souls were buried in Jesus’ precious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But drops of grief can ne’er repay</a:t>
            </a:r>
          </a:p>
          <a:p>
            <a:r>
              <a:rPr lang="en-US" sz="3600" b="1" dirty="0" smtClean="0"/>
              <a:t>The debt of love I owe;</a:t>
            </a:r>
          </a:p>
          <a:p>
            <a:r>
              <a:rPr lang="en-US" sz="3600" b="1" dirty="0" smtClean="0"/>
              <a:t>Here, Lord, I give myself away,</a:t>
            </a:r>
          </a:p>
          <a:p>
            <a:r>
              <a:rPr lang="en-US" sz="3600" b="1" dirty="0" err="1" smtClean="0"/>
              <a:t>‘Tis</a:t>
            </a:r>
            <a:r>
              <a:rPr lang="en-US" sz="3600" b="1" dirty="0" smtClean="0"/>
              <a:t> all that I can 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2024</TotalTime>
  <Words>259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117</cp:revision>
  <dcterms:created xsi:type="dcterms:W3CDTF">2010-08-26T04:29:37Z</dcterms:created>
  <dcterms:modified xsi:type="dcterms:W3CDTF">2011-02-06T18:42:58Z</dcterms:modified>
</cp:coreProperties>
</file>