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148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“Almost persuaded” now to believe;</a:t>
            </a:r>
          </a:p>
          <a:p>
            <a:r>
              <a:rPr lang="en-US" sz="3600" b="1" dirty="0" smtClean="0"/>
              <a:t>“Almost persuaded” Christ to receive;</a:t>
            </a:r>
          </a:p>
          <a:p>
            <a:r>
              <a:rPr lang="en-US" sz="3600" b="1" dirty="0" smtClean="0"/>
              <a:t>Seems now some soul to say, “Go, Spirit, go</a:t>
            </a:r>
          </a:p>
          <a:p>
            <a:r>
              <a:rPr lang="en-US" sz="3600" b="1" dirty="0" smtClean="0"/>
              <a:t>Thy way;</a:t>
            </a:r>
          </a:p>
          <a:p>
            <a:r>
              <a:rPr lang="en-US" sz="3600" b="1" dirty="0" smtClean="0"/>
              <a:t>Some more convenient day, on Thee I’ll call</a:t>
            </a:r>
            <a:r>
              <a:rPr lang="en-US" sz="3600" b="1" dirty="0" smtClean="0"/>
              <a:t>.”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ALMOST PERSUADED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“Almost persuaded,” come, come today;</a:t>
            </a:r>
          </a:p>
          <a:p>
            <a:r>
              <a:rPr lang="en-US" sz="3600" b="1" dirty="0" smtClean="0"/>
              <a:t>“Almost persuaded,” turn not away;</a:t>
            </a:r>
          </a:p>
          <a:p>
            <a:r>
              <a:rPr lang="en-US" sz="3600" b="1" dirty="0" smtClean="0"/>
              <a:t>Jesus invites you here, Angels are </a:t>
            </a:r>
            <a:r>
              <a:rPr lang="en-US" sz="3600" b="1" dirty="0" err="1" smtClean="0"/>
              <a:t>ling’ring</a:t>
            </a:r>
            <a:endParaRPr lang="en-US" sz="3600" b="1" dirty="0" smtClean="0"/>
          </a:p>
          <a:p>
            <a:r>
              <a:rPr lang="en-US" sz="3600" b="1" dirty="0" smtClean="0"/>
              <a:t>near,</a:t>
            </a:r>
          </a:p>
          <a:p>
            <a:r>
              <a:rPr lang="en-US" sz="3600" b="1" dirty="0" smtClean="0"/>
              <a:t>Prayers rise from hearts so dear</a:t>
            </a:r>
            <a:r>
              <a:rPr lang="en-US" sz="3600" b="1" dirty="0" smtClean="0"/>
              <a:t>;</a:t>
            </a:r>
            <a:r>
              <a:rPr lang="en-US" sz="3600" b="1" dirty="0" smtClean="0"/>
              <a:t> </a:t>
            </a:r>
            <a:endParaRPr lang="en-US" sz="3600" b="1" dirty="0" smtClean="0"/>
          </a:p>
          <a:p>
            <a:r>
              <a:rPr lang="en-US" sz="3600" b="1" dirty="0" smtClean="0"/>
              <a:t>O </a:t>
            </a:r>
            <a:r>
              <a:rPr lang="en-US" sz="3600" b="1" dirty="0" err="1" smtClean="0"/>
              <a:t>wand’rer</a:t>
            </a:r>
            <a:r>
              <a:rPr lang="en-US" sz="3600" b="1" dirty="0" smtClean="0"/>
              <a:t>, come.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“</a:t>
            </a:r>
            <a:r>
              <a:rPr lang="en-US" sz="3600" b="1" dirty="0" smtClean="0"/>
              <a:t>Almost persuaded,” harvest is past!</a:t>
            </a:r>
          </a:p>
          <a:p>
            <a:r>
              <a:rPr lang="en-US" sz="3600" b="1" dirty="0" smtClean="0"/>
              <a:t>“Almost persuaded,” doom comes at last!</a:t>
            </a:r>
          </a:p>
          <a:p>
            <a:r>
              <a:rPr lang="en-US" sz="3600" b="1" dirty="0" smtClean="0"/>
              <a:t>“Almost” cannot avail’ “Almost” is but to</a:t>
            </a:r>
          </a:p>
          <a:p>
            <a:r>
              <a:rPr lang="en-US" sz="3600" b="1" dirty="0" smtClean="0"/>
              <a:t>fail!</a:t>
            </a:r>
          </a:p>
          <a:p>
            <a:r>
              <a:rPr lang="en-US" sz="3600" b="1" dirty="0" smtClean="0"/>
              <a:t>Sad, sad, that bitter wail: “Almost—but lost!”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2022</TotalTime>
  <Words>126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116</cp:revision>
  <dcterms:created xsi:type="dcterms:W3CDTF">2010-08-26T04:29:37Z</dcterms:created>
  <dcterms:modified xsi:type="dcterms:W3CDTF">2010-09-02T05:37:47Z</dcterms:modified>
</cp:coreProperties>
</file>