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3" d="100"/>
          <a:sy n="43" d="100"/>
        </p:scale>
        <p:origin x="6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149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no disappointment in heaven,</a:t>
            </a:r>
          </a:p>
          <a:p>
            <a:r>
              <a:rPr lang="en-US" sz="3600" b="1" dirty="0" smtClean="0"/>
              <a:t>No weariness, sorrow or pain;</a:t>
            </a:r>
          </a:p>
          <a:p>
            <a:r>
              <a:rPr lang="en-US" sz="3600" b="1" dirty="0" smtClean="0"/>
              <a:t>No hearts that are bleeding and broken,</a:t>
            </a:r>
          </a:p>
          <a:p>
            <a:r>
              <a:rPr lang="en-US" sz="3600" b="1" dirty="0" smtClean="0"/>
              <a:t>No song with a minor refrain.</a:t>
            </a:r>
          </a:p>
          <a:p>
            <a:r>
              <a:rPr lang="en-US" sz="3600" b="1" dirty="0" smtClean="0"/>
              <a:t>The clouds of our earthly horizon</a:t>
            </a:r>
          </a:p>
          <a:p>
            <a:r>
              <a:rPr lang="en-US" sz="3600" b="1" dirty="0" smtClean="0"/>
              <a:t>Will never appear in the sky,</a:t>
            </a:r>
          </a:p>
          <a:p>
            <a:r>
              <a:rPr lang="en-US" sz="3600" b="1" dirty="0" smtClean="0"/>
              <a:t>For all will be sunshine and gladness,</a:t>
            </a:r>
          </a:p>
          <a:p>
            <a:r>
              <a:rPr lang="en-US" sz="3600" b="1" dirty="0" smtClean="0"/>
              <a:t>With never a sob nor a sigh.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NO DISAPPOINTMENT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3298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I’m bound for that beautiful city</a:t>
            </a:r>
          </a:p>
          <a:p>
            <a:r>
              <a:rPr lang="en-US" sz="3600" b="1" dirty="0" smtClean="0"/>
              <a:t>My Lord has prepared for His own;</a:t>
            </a:r>
          </a:p>
          <a:p>
            <a:r>
              <a:rPr lang="en-US" sz="3600" b="1" dirty="0" smtClean="0"/>
              <a:t>Where all the redeemed of all ages</a:t>
            </a:r>
          </a:p>
          <a:p>
            <a:r>
              <a:rPr lang="en-US" sz="3600" b="1" dirty="0" smtClean="0"/>
              <a:t>Sing “Glory!” around the white throne; Sometimes I grow homesick for heaven,</a:t>
            </a:r>
          </a:p>
          <a:p>
            <a:r>
              <a:rPr lang="en-US" sz="3600" b="1" dirty="0" smtClean="0"/>
              <a:t>And the glories I there shall behold:</a:t>
            </a:r>
          </a:p>
          <a:p>
            <a:r>
              <a:rPr lang="en-US" sz="3600" b="1" dirty="0" smtClean="0"/>
              <a:t>What a joy that will be when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I see, </a:t>
            </a:r>
            <a:endParaRPr lang="en-US" sz="3600" b="1" dirty="0" smtClean="0"/>
          </a:p>
          <a:p>
            <a:r>
              <a:rPr lang="en-US" sz="3600" b="1" dirty="0" smtClean="0"/>
              <a:t>In </a:t>
            </a:r>
            <a:r>
              <a:rPr lang="en-US" sz="3600" b="1" dirty="0" smtClean="0"/>
              <a:t>that beautiful city of gold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372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We’ll </a:t>
            </a:r>
            <a:r>
              <a:rPr lang="en-US" sz="3600" b="1" dirty="0" smtClean="0"/>
              <a:t>never pay rent for our mansion,</a:t>
            </a:r>
          </a:p>
          <a:p>
            <a:r>
              <a:rPr lang="en-US" sz="3600" b="1" dirty="0" smtClean="0"/>
              <a:t>The taxes will never come due;</a:t>
            </a:r>
          </a:p>
          <a:p>
            <a:r>
              <a:rPr lang="en-US" sz="3600" b="1" dirty="0" smtClean="0"/>
              <a:t>Our garments will never grow threadbare,</a:t>
            </a:r>
          </a:p>
          <a:p>
            <a:r>
              <a:rPr lang="en-US" sz="3600" b="1" dirty="0" smtClean="0"/>
              <a:t>But always be fadeless and new.</a:t>
            </a:r>
          </a:p>
          <a:p>
            <a:r>
              <a:rPr lang="en-US" sz="3600" b="1" dirty="0" smtClean="0"/>
              <a:t>We’ll never be hungry nor thirsty,</a:t>
            </a:r>
          </a:p>
          <a:p>
            <a:r>
              <a:rPr lang="en-US" sz="3600" b="1" dirty="0" smtClean="0"/>
              <a:t>Nor languish in poverty there,</a:t>
            </a:r>
          </a:p>
          <a:p>
            <a:r>
              <a:rPr lang="en-US" sz="3600" b="1" dirty="0" smtClean="0"/>
              <a:t>For all the rich bounties of heaven</a:t>
            </a:r>
          </a:p>
          <a:p>
            <a:r>
              <a:rPr lang="en-US" sz="3600" b="1" dirty="0" smtClean="0"/>
              <a:t>His sanctified children will share.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There’ll never be crape on the doorknob,</a:t>
            </a:r>
          </a:p>
          <a:p>
            <a:r>
              <a:rPr lang="en-US" sz="3600" b="1" dirty="0" smtClean="0"/>
              <a:t>No funeral train in the sky;</a:t>
            </a:r>
          </a:p>
          <a:p>
            <a:r>
              <a:rPr lang="en-US" sz="3600" b="1" dirty="0" smtClean="0"/>
              <a:t>No graves on the hillsides of glory,</a:t>
            </a:r>
          </a:p>
          <a:p>
            <a:r>
              <a:rPr lang="en-US" sz="3600" b="1" dirty="0" smtClean="0"/>
              <a:t>For there we shall nevermore die.</a:t>
            </a:r>
          </a:p>
          <a:p>
            <a:r>
              <a:rPr lang="en-US" sz="3600" b="1" dirty="0" smtClean="0"/>
              <a:t>The old will be young there forever,</a:t>
            </a:r>
          </a:p>
          <a:p>
            <a:r>
              <a:rPr lang="en-US" sz="3600" b="1" dirty="0" smtClean="0"/>
              <a:t>Transformed in a moment of time;</a:t>
            </a:r>
          </a:p>
          <a:p>
            <a:r>
              <a:rPr lang="en-US" sz="3600" b="1" dirty="0" smtClean="0"/>
              <a:t>Immortal we’ll stand in His likeness,</a:t>
            </a:r>
          </a:p>
          <a:p>
            <a:r>
              <a:rPr lang="en-US" sz="3600" b="1" dirty="0" smtClean="0"/>
              <a:t>The stars and the sun to outshine.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2024</TotalTime>
  <Words>239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121</cp:revision>
  <dcterms:created xsi:type="dcterms:W3CDTF">2010-08-26T04:29:37Z</dcterms:created>
  <dcterms:modified xsi:type="dcterms:W3CDTF">2018-08-19T11:56:31Z</dcterms:modified>
</cp:coreProperties>
</file>