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8" d="100"/>
          <a:sy n="38" d="100"/>
        </p:scale>
        <p:origin x="73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123885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15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>
                <a:latin typeface="Arial Black" pitchFamily="34" charset="0"/>
                <a:ea typeface="Calibri" pitchFamily="34" charset="0"/>
                <a:cs typeface="Times New Roman" pitchFamily="18" charset="0"/>
              </a:rPr>
              <a:t>WE’RE </a:t>
            </a: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MARCHING TO ZION</a:t>
            </a:r>
          </a:p>
          <a:p>
            <a:r>
              <a:rPr lang="en-US" sz="3600" b="1" dirty="0"/>
              <a:t>Come, we that love the Lord,</a:t>
            </a:r>
          </a:p>
          <a:p>
            <a:r>
              <a:rPr lang="en-US" sz="3600" b="1" dirty="0"/>
              <a:t>And let our joys be known,</a:t>
            </a:r>
          </a:p>
          <a:p>
            <a:r>
              <a:rPr lang="en-US" sz="3600" b="1" dirty="0"/>
              <a:t>Join in a song with sweet accord,</a:t>
            </a:r>
          </a:p>
          <a:p>
            <a:r>
              <a:rPr lang="en-US" sz="3600" b="1" dirty="0"/>
              <a:t>Join in a song with sweet accord,</a:t>
            </a:r>
          </a:p>
          <a:p>
            <a:r>
              <a:rPr lang="en-US" sz="3600" b="1" dirty="0"/>
              <a:t>And thus surround the throne,</a:t>
            </a:r>
          </a:p>
          <a:p>
            <a:r>
              <a:rPr lang="en-US" sz="3600" b="1" dirty="0"/>
              <a:t>And thus surround the throne.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CHORUS</a:t>
            </a:r>
          </a:p>
          <a:p>
            <a:r>
              <a:rPr lang="en-US" sz="4800" b="1" dirty="0"/>
              <a:t>We’re marching to Zion,</a:t>
            </a:r>
          </a:p>
          <a:p>
            <a:r>
              <a:rPr lang="en-US" sz="4800" b="1" dirty="0"/>
              <a:t>Beautiful, beautiful Zion;</a:t>
            </a:r>
          </a:p>
          <a:p>
            <a:r>
              <a:rPr lang="en-US" sz="4800" b="1" dirty="0"/>
              <a:t>We’re marching upward to Zion,</a:t>
            </a:r>
          </a:p>
          <a:p>
            <a:r>
              <a:rPr lang="en-US" sz="4800" b="1" dirty="0"/>
              <a:t>The beautiful city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20676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Let those refuse to sing</a:t>
            </a:r>
          </a:p>
          <a:p>
            <a:r>
              <a:rPr lang="en-US" sz="4400" b="1" dirty="0"/>
              <a:t>Who never knew our God;</a:t>
            </a:r>
          </a:p>
          <a:p>
            <a:r>
              <a:rPr lang="en-US" sz="4400" b="1" dirty="0"/>
              <a:t>But children of the heavenly King,</a:t>
            </a:r>
          </a:p>
          <a:p>
            <a:r>
              <a:rPr lang="en-US" sz="4400" b="1" dirty="0"/>
              <a:t>But children of the heavenly King,</a:t>
            </a:r>
          </a:p>
          <a:p>
            <a:r>
              <a:rPr lang="en-US" sz="4400" b="1" dirty="0"/>
              <a:t>May speak their joys abroad,</a:t>
            </a:r>
          </a:p>
          <a:p>
            <a:r>
              <a:rPr lang="en-US" sz="4400" b="1" dirty="0"/>
              <a:t>May speak their joys abroad.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3183" y="990599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The hill of Zion yields</a:t>
            </a:r>
          </a:p>
          <a:p>
            <a:r>
              <a:rPr lang="en-US" sz="4400" b="1" dirty="0"/>
              <a:t>A thousand sacred sweets</a:t>
            </a:r>
          </a:p>
          <a:p>
            <a:r>
              <a:rPr lang="en-US" sz="4400" b="1" dirty="0"/>
              <a:t>Before we reach the heavenly fields,</a:t>
            </a:r>
          </a:p>
          <a:p>
            <a:r>
              <a:rPr lang="en-US" sz="4400" b="1" dirty="0"/>
              <a:t>Before we reach the heavenly fields,</a:t>
            </a:r>
          </a:p>
          <a:p>
            <a:r>
              <a:rPr lang="en-US" sz="4400" b="1" dirty="0"/>
              <a:t>Or walk the golden streets,</a:t>
            </a:r>
          </a:p>
          <a:p>
            <a:r>
              <a:rPr lang="en-US" sz="4400" b="1" dirty="0"/>
              <a:t>Or walk the golden streets.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1166" y="960862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Then let our songs abound,</a:t>
            </a:r>
          </a:p>
          <a:p>
            <a:r>
              <a:rPr lang="en-US" sz="4400" b="1" dirty="0"/>
              <a:t>And every tear be dry;</a:t>
            </a:r>
          </a:p>
          <a:p>
            <a:r>
              <a:rPr lang="en-US" sz="4400" b="1" dirty="0"/>
              <a:t>We’re marching thru Immanuel’s ground,</a:t>
            </a:r>
          </a:p>
          <a:p>
            <a:r>
              <a:rPr lang="en-US" sz="4400" b="1" dirty="0"/>
              <a:t>We’re marching thru Immanuel’s ground,</a:t>
            </a:r>
          </a:p>
          <a:p>
            <a:r>
              <a:rPr lang="en-US" sz="4400" b="1" dirty="0"/>
              <a:t>To fairer worlds on high,</a:t>
            </a:r>
          </a:p>
          <a:p>
            <a:r>
              <a:rPr lang="en-US" sz="4400" b="1" dirty="0"/>
              <a:t>To fairer worlds on high.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735</TotalTime>
  <Words>180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19</cp:revision>
  <dcterms:created xsi:type="dcterms:W3CDTF">2010-08-26T04:29:37Z</dcterms:created>
  <dcterms:modified xsi:type="dcterms:W3CDTF">2019-03-16T02:53:07Z</dcterms:modified>
</cp:coreProperties>
</file>