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3" d="100"/>
          <a:sy n="43" d="100"/>
        </p:scale>
        <p:origin x="69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150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420" y="1524000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 happy day, that fixed my choice</a:t>
            </a:r>
          </a:p>
          <a:p>
            <a:r>
              <a:rPr lang="en-US" sz="4400" b="1" dirty="0" smtClean="0"/>
              <a:t>On Thee, my </a:t>
            </a:r>
            <a:r>
              <a:rPr lang="en-US" sz="4400" b="1" dirty="0" err="1" smtClean="0"/>
              <a:t>Saviour</a:t>
            </a:r>
            <a:r>
              <a:rPr lang="en-US" sz="4400" b="1" dirty="0" smtClean="0"/>
              <a:t> and my God!</a:t>
            </a:r>
          </a:p>
          <a:p>
            <a:r>
              <a:rPr lang="en-US" sz="4400" b="1" dirty="0" smtClean="0"/>
              <a:t>Well may this glowing heart rejoice,</a:t>
            </a:r>
          </a:p>
          <a:p>
            <a:r>
              <a:rPr lang="en-US" sz="4400" b="1" dirty="0" smtClean="0"/>
              <a:t>And tell its raptures all abroad.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HAPPY DAY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endParaRPr lang="en-US" sz="4000" b="1" dirty="0" smtClean="0"/>
          </a:p>
          <a:p>
            <a:r>
              <a:rPr lang="en-US" sz="4000" b="1" dirty="0" smtClean="0"/>
              <a:t>Happy day, happy day,</a:t>
            </a:r>
          </a:p>
          <a:p>
            <a:r>
              <a:rPr lang="en-US" sz="4000" b="1" dirty="0" smtClean="0"/>
              <a:t>When Jesus washed my sins away!</a:t>
            </a:r>
          </a:p>
          <a:p>
            <a:r>
              <a:rPr lang="en-US" sz="4000" b="1" dirty="0" smtClean="0"/>
              <a:t>He taught me how to watch and pray,</a:t>
            </a:r>
          </a:p>
          <a:p>
            <a:r>
              <a:rPr lang="en-US" sz="4000" b="1" dirty="0" smtClean="0"/>
              <a:t>And live rejoicing every day.</a:t>
            </a:r>
          </a:p>
          <a:p>
            <a:r>
              <a:rPr lang="en-US" sz="4000" b="1" dirty="0" smtClean="0"/>
              <a:t>Happy day, happy day,</a:t>
            </a:r>
          </a:p>
          <a:p>
            <a:r>
              <a:rPr lang="en-US" sz="4000" b="1" dirty="0" smtClean="0"/>
              <a:t>When Jesus washed my sins away!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 </a:t>
            </a:r>
            <a:r>
              <a:rPr lang="en-US" sz="4400" b="1" dirty="0" smtClean="0"/>
              <a:t>happy bond, that seals my vows</a:t>
            </a:r>
          </a:p>
          <a:p>
            <a:r>
              <a:rPr lang="en-US" sz="4400" b="1" dirty="0" smtClean="0"/>
              <a:t>To Him who merits all my love!</a:t>
            </a:r>
          </a:p>
          <a:p>
            <a:r>
              <a:rPr lang="en-US" sz="4400" b="1" dirty="0" smtClean="0"/>
              <a:t>Let cheerful anthems fill His house,</a:t>
            </a:r>
          </a:p>
          <a:p>
            <a:r>
              <a:rPr lang="en-US" sz="4400" b="1" dirty="0" smtClean="0"/>
              <a:t>While to that sacred shrine I move..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‘</a:t>
            </a:r>
            <a:r>
              <a:rPr lang="en-US" sz="4400" b="1" dirty="0" err="1" smtClean="0"/>
              <a:t>Tis</a:t>
            </a:r>
            <a:r>
              <a:rPr lang="en-US" sz="4400" b="1" dirty="0" smtClean="0"/>
              <a:t> done; the great transaction’s done!</a:t>
            </a:r>
          </a:p>
          <a:p>
            <a:r>
              <a:rPr lang="en-US" sz="4400" b="1" dirty="0" smtClean="0"/>
              <a:t>I am my Lord’s and He is mine;</a:t>
            </a:r>
          </a:p>
          <a:p>
            <a:r>
              <a:rPr lang="en-US" sz="4400" b="1" dirty="0" smtClean="0"/>
              <a:t>He drew me, and I followed on,</a:t>
            </a:r>
          </a:p>
          <a:p>
            <a:r>
              <a:rPr lang="en-US" sz="4400" b="1" dirty="0" smtClean="0"/>
              <a:t>Charmed to confess the voice divine.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High </a:t>
            </a:r>
            <a:r>
              <a:rPr lang="en-US" sz="4400" b="1" dirty="0" err="1" smtClean="0"/>
              <a:t>heav'n</a:t>
            </a:r>
            <a:r>
              <a:rPr lang="en-US" sz="4400" b="1" dirty="0" smtClean="0"/>
              <a:t>, that heard the solemn vow,</a:t>
            </a:r>
          </a:p>
          <a:p>
            <a:r>
              <a:rPr lang="en-US" sz="4400" b="1" dirty="0" smtClean="0"/>
              <a:t>That vow renewed shall daily hear,</a:t>
            </a:r>
          </a:p>
          <a:p>
            <a:r>
              <a:rPr lang="en-US" sz="4400" b="1" dirty="0" smtClean="0"/>
              <a:t>Till in life's latest hour I bow,</a:t>
            </a:r>
          </a:p>
          <a:p>
            <a:r>
              <a:rPr lang="en-US" sz="4400" b="1" dirty="0" smtClean="0"/>
              <a:t>And bless in death a bond so dear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3073</TotalTime>
  <Words>172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122</cp:revision>
  <dcterms:created xsi:type="dcterms:W3CDTF">2010-08-26T04:29:37Z</dcterms:created>
  <dcterms:modified xsi:type="dcterms:W3CDTF">2018-08-19T09:37:23Z</dcterms:modified>
</cp:coreProperties>
</file>