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9" r:id="rId4"/>
    <p:sldId id="261" r:id="rId5"/>
    <p:sldId id="264" r:id="rId6"/>
    <p:sldId id="262" r:id="rId7"/>
    <p:sldId id="265" r:id="rId8"/>
    <p:sldId id="263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 autoAdjust="0"/>
    <p:restoredTop sz="94660"/>
  </p:normalViewPr>
  <p:slideViewPr>
    <p:cSldViewPr>
      <p:cViewPr varScale="1">
        <p:scale>
          <a:sx n="26" d="100"/>
          <a:sy n="26" d="100"/>
        </p:scale>
        <p:origin x="52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151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 are people almost everywhere,</a:t>
            </a:r>
          </a:p>
          <a:p>
            <a:r>
              <a:rPr lang="en-US" sz="3600" b="1" dirty="0" smtClean="0"/>
              <a:t>Whose hearts are all aflame</a:t>
            </a:r>
          </a:p>
          <a:p>
            <a:r>
              <a:rPr lang="en-US" sz="3600" b="1" dirty="0" smtClean="0"/>
              <a:t>With the fire that fell at Pentecost,</a:t>
            </a:r>
          </a:p>
          <a:p>
            <a:r>
              <a:rPr lang="en-US" sz="3600" b="1" dirty="0" smtClean="0"/>
              <a:t>Which cleansed and made them clean;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ONE OF THEM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151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It is burning now within my heart,</a:t>
            </a:r>
          </a:p>
          <a:p>
            <a:r>
              <a:rPr lang="en-US" sz="3600" b="1" dirty="0" smtClean="0"/>
              <a:t>All glory to His name!</a:t>
            </a:r>
          </a:p>
          <a:p>
            <a:r>
              <a:rPr lang="en-US" sz="3600" b="1" dirty="0" smtClean="0"/>
              <a:t>I’m so glad that I can say I’m one of them.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ONE OF THEM</a:t>
            </a:r>
            <a:endParaRPr lang="nn-NO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8823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381000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One of them, one of them,</a:t>
            </a:r>
          </a:p>
          <a:p>
            <a:r>
              <a:rPr lang="en-US" sz="3600" b="1" dirty="0" smtClean="0"/>
              <a:t>I am so glad that I can say I’m one of them</a:t>
            </a:r>
            <a:r>
              <a:rPr lang="en-US" sz="3600" b="1" dirty="0" smtClean="0"/>
              <a:t>;</a:t>
            </a:r>
          </a:p>
          <a:p>
            <a:r>
              <a:rPr lang="en-US" sz="3600" b="1" dirty="0"/>
              <a:t>One of them, one of them,</a:t>
            </a:r>
          </a:p>
          <a:p>
            <a:r>
              <a:rPr lang="en-US" sz="3600" b="1" dirty="0"/>
              <a:t>I’m so glad that I can say I’m one of them.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Though these people may not learned be,</a:t>
            </a:r>
          </a:p>
          <a:p>
            <a:r>
              <a:rPr lang="en-US" sz="3600" b="1" dirty="0" smtClean="0"/>
              <a:t>Nor boast of worldly fame,</a:t>
            </a:r>
          </a:p>
          <a:p>
            <a:r>
              <a:rPr lang="en-US" sz="3600" b="1" dirty="0" smtClean="0"/>
              <a:t>They have all received their Pentecost,</a:t>
            </a:r>
          </a:p>
          <a:p>
            <a:r>
              <a:rPr lang="en-US" sz="3600" b="1" dirty="0" smtClean="0"/>
              <a:t>Baptized in Jesus’ name;</a:t>
            </a:r>
          </a:p>
          <a:p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And are telling now, both far and wide,</a:t>
            </a:r>
          </a:p>
          <a:p>
            <a:r>
              <a:rPr lang="en-US" sz="3600" b="1" dirty="0" smtClean="0"/>
              <a:t>His power is yet the same,</a:t>
            </a:r>
          </a:p>
          <a:p>
            <a:r>
              <a:rPr lang="en-US" sz="3600" b="1" dirty="0" smtClean="0"/>
              <a:t>I’m so glad that I can say I’m one of them.</a:t>
            </a:r>
          </a:p>
          <a:p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40268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They were gathered in the upper room,</a:t>
            </a:r>
          </a:p>
          <a:p>
            <a:r>
              <a:rPr lang="en-US" sz="3600" b="1" dirty="0" smtClean="0"/>
              <a:t>All praying in His name,</a:t>
            </a:r>
          </a:p>
          <a:p>
            <a:r>
              <a:rPr lang="en-US" sz="3600" b="1" dirty="0" smtClean="0"/>
              <a:t>They were baptized with the Holy Ghost,</a:t>
            </a:r>
          </a:p>
          <a:p>
            <a:r>
              <a:rPr lang="en-US" sz="3600" b="1" dirty="0" smtClean="0"/>
              <a:t>And </a:t>
            </a:r>
            <a:r>
              <a:rPr lang="en-US" sz="3600" b="1" dirty="0" err="1" smtClean="0"/>
              <a:t>pow’r</a:t>
            </a:r>
            <a:r>
              <a:rPr lang="en-US" sz="3600" b="1" dirty="0" smtClean="0"/>
              <a:t>  for service came;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Now what He did for them that day</a:t>
            </a:r>
          </a:p>
          <a:p>
            <a:r>
              <a:rPr lang="en-US" sz="3600" b="1" dirty="0" smtClean="0"/>
              <a:t>He’ll do for you the same,</a:t>
            </a:r>
          </a:p>
          <a:p>
            <a:r>
              <a:rPr lang="en-US" sz="3600" b="1" dirty="0" smtClean="0"/>
              <a:t>I’m so glad that I can say I’m one of them.</a:t>
            </a:r>
          </a:p>
        </p:txBody>
      </p:sp>
    </p:spTree>
    <p:extLst>
      <p:ext uri="{BB962C8B-B14F-4D97-AF65-F5344CB8AC3E}">
        <p14:creationId xmlns:p14="http://schemas.microsoft.com/office/powerpoint/2010/main" val="27103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Come, my brother, seek this blessing</a:t>
            </a:r>
          </a:p>
          <a:p>
            <a:r>
              <a:rPr lang="en-US" sz="3600" b="1" dirty="0" smtClean="0"/>
              <a:t>That will cleanse your heart from sin,</a:t>
            </a:r>
          </a:p>
          <a:p>
            <a:r>
              <a:rPr lang="en-US" sz="3600" b="1" dirty="0" smtClean="0"/>
              <a:t>That will start the joy-bells ringing</a:t>
            </a:r>
          </a:p>
          <a:p>
            <a:r>
              <a:rPr lang="en-US" sz="3600" b="1" dirty="0" smtClean="0"/>
              <a:t>And will keep the soul aflame;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It is burning now within my heart,</a:t>
            </a:r>
          </a:p>
          <a:p>
            <a:r>
              <a:rPr lang="en-US" sz="3600" b="1" dirty="0" smtClean="0"/>
              <a:t>All glory to His name,</a:t>
            </a:r>
          </a:p>
          <a:p>
            <a:r>
              <a:rPr lang="en-US" sz="3600" b="1" dirty="0" smtClean="0"/>
              <a:t>I’m so glad that I can say I’m one of them.</a:t>
            </a:r>
          </a:p>
        </p:txBody>
      </p:sp>
    </p:spTree>
    <p:extLst>
      <p:ext uri="{BB962C8B-B14F-4D97-AF65-F5344CB8AC3E}">
        <p14:creationId xmlns:p14="http://schemas.microsoft.com/office/powerpoint/2010/main" val="38560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3082</TotalTime>
  <Words>266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126</cp:revision>
  <dcterms:created xsi:type="dcterms:W3CDTF">2010-08-26T04:29:37Z</dcterms:created>
  <dcterms:modified xsi:type="dcterms:W3CDTF">2019-08-02T22:27:56Z</dcterms:modified>
</cp:coreProperties>
</file>