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4" d="100"/>
          <a:sy n="24" d="100"/>
        </p:scale>
        <p:origin x="5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152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calls I will answer,</a:t>
            </a:r>
          </a:p>
          <a:p>
            <a:r>
              <a:rPr lang="en-US" sz="3600" b="1" dirty="0" smtClean="0"/>
              <a:t>When He calls for me I will hear;</a:t>
            </a:r>
          </a:p>
          <a:p>
            <a:r>
              <a:rPr lang="en-US" sz="3600" b="1" dirty="0" smtClean="0"/>
              <a:t>When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calls I will answer,</a:t>
            </a:r>
          </a:p>
          <a:p>
            <a:r>
              <a:rPr lang="en-US" sz="3600" b="1" dirty="0" smtClean="0"/>
              <a:t>I’ll be somewhere </a:t>
            </a:r>
            <a:r>
              <a:rPr lang="en-US" sz="3600" b="1" dirty="0" err="1" smtClean="0"/>
              <a:t>list’ning</a:t>
            </a:r>
            <a:r>
              <a:rPr lang="en-US" sz="3600" b="1" dirty="0" smtClean="0"/>
              <a:t> for my name.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I’LL BE LISTENING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3048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CHORUS</a:t>
            </a:r>
          </a:p>
          <a:p>
            <a:pPr algn="ctr"/>
            <a:r>
              <a:rPr lang="en-US" sz="4400" b="1" dirty="0" smtClean="0"/>
              <a:t>I’ll be somewhere </a:t>
            </a:r>
            <a:r>
              <a:rPr lang="en-US" sz="4400" b="1" dirty="0" err="1" smtClean="0"/>
              <a:t>list’ning</a:t>
            </a:r>
            <a:r>
              <a:rPr lang="en-US" sz="4400" b="1" dirty="0" smtClean="0"/>
              <a:t>,</a:t>
            </a:r>
          </a:p>
          <a:p>
            <a:pPr algn="ctr"/>
            <a:r>
              <a:rPr lang="en-US" sz="4400" b="1" dirty="0" smtClean="0"/>
              <a:t>I’ll be somewhere </a:t>
            </a:r>
            <a:r>
              <a:rPr lang="en-US" sz="4400" b="1" dirty="0" err="1" smtClean="0"/>
              <a:t>list’ning</a:t>
            </a:r>
            <a:r>
              <a:rPr lang="en-US" sz="4400" b="1" dirty="0" smtClean="0"/>
              <a:t>,</a:t>
            </a:r>
          </a:p>
          <a:p>
            <a:pPr algn="ctr"/>
            <a:r>
              <a:rPr lang="en-US" sz="4400" b="1" dirty="0" smtClean="0"/>
              <a:t>I’ll be somewhere </a:t>
            </a:r>
            <a:r>
              <a:rPr lang="en-US" sz="4400" b="1" dirty="0" err="1" smtClean="0"/>
              <a:t>list’ning</a:t>
            </a:r>
            <a:r>
              <a:rPr lang="en-US" sz="4400" b="1" dirty="0" smtClean="0"/>
              <a:t> for my name;</a:t>
            </a:r>
          </a:p>
          <a:p>
            <a:pPr algn="ctr"/>
            <a:r>
              <a:rPr lang="en-US" sz="4400" b="1" dirty="0" smtClean="0"/>
              <a:t>I’ll be somewhere </a:t>
            </a:r>
            <a:r>
              <a:rPr lang="en-US" sz="4400" b="1" dirty="0" err="1" smtClean="0"/>
              <a:t>list’ning</a:t>
            </a:r>
            <a:r>
              <a:rPr lang="en-US" sz="4400" b="1" dirty="0" smtClean="0"/>
              <a:t>,</a:t>
            </a:r>
          </a:p>
          <a:p>
            <a:pPr algn="ctr"/>
            <a:r>
              <a:rPr lang="en-US" sz="4400" b="1" dirty="0" smtClean="0"/>
              <a:t>I’ll be somewhere </a:t>
            </a:r>
            <a:r>
              <a:rPr lang="en-US" sz="4400" b="1" dirty="0" err="1" smtClean="0"/>
              <a:t>list’ning</a:t>
            </a:r>
            <a:r>
              <a:rPr lang="en-US" sz="4400" b="1" dirty="0" smtClean="0"/>
              <a:t>,</a:t>
            </a:r>
          </a:p>
          <a:p>
            <a:pPr algn="ctr"/>
            <a:r>
              <a:rPr lang="en-US" sz="4400" b="1" dirty="0" smtClean="0"/>
              <a:t>I’ll be somewhere </a:t>
            </a:r>
            <a:r>
              <a:rPr lang="en-US" sz="4400" b="1" dirty="0" err="1" smtClean="0"/>
              <a:t>list’ning</a:t>
            </a:r>
            <a:r>
              <a:rPr lang="en-US" sz="4400" b="1" dirty="0" smtClean="0"/>
              <a:t> for my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23191" y="990599"/>
            <a:ext cx="91671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If my heart is right when He calls me,</a:t>
            </a:r>
          </a:p>
          <a:p>
            <a:r>
              <a:rPr lang="en-US" sz="3600" b="1" dirty="0" smtClean="0"/>
              <a:t>If my heart is right I will hear;</a:t>
            </a:r>
          </a:p>
          <a:p>
            <a:r>
              <a:rPr lang="en-US" sz="3600" b="1" dirty="0" smtClean="0"/>
              <a:t>If my heart is right when He calls me,</a:t>
            </a:r>
          </a:p>
          <a:p>
            <a:r>
              <a:rPr lang="en-US" sz="3600" b="1" dirty="0" smtClean="0"/>
              <a:t>I’ll be somewhere </a:t>
            </a:r>
            <a:r>
              <a:rPr lang="en-US" sz="3600" b="1" dirty="0" err="1" smtClean="0"/>
              <a:t>list’ning</a:t>
            </a:r>
            <a:r>
              <a:rPr lang="en-US" sz="3600" b="1" dirty="0" smtClean="0"/>
              <a:t> for my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If my robe is white when He calls me,</a:t>
            </a:r>
          </a:p>
          <a:p>
            <a:r>
              <a:rPr lang="en-US" sz="3600" b="1" dirty="0" smtClean="0"/>
              <a:t>If my robe is white I will hear;</a:t>
            </a:r>
          </a:p>
          <a:p>
            <a:r>
              <a:rPr lang="en-US" sz="3600" b="1" dirty="0" smtClean="0"/>
              <a:t>If my robe is white when He calls me,</a:t>
            </a:r>
          </a:p>
          <a:p>
            <a:r>
              <a:rPr lang="en-US" sz="3600" b="1" dirty="0" smtClean="0"/>
              <a:t>I’ll be somewhere </a:t>
            </a:r>
            <a:r>
              <a:rPr lang="en-US" sz="3600" b="1" dirty="0" err="1" smtClean="0"/>
              <a:t>list’ning</a:t>
            </a:r>
            <a:r>
              <a:rPr lang="en-US" sz="3600" b="1" dirty="0" smtClean="0"/>
              <a:t> for my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3075</TotalTime>
  <Words>147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123</cp:revision>
  <dcterms:created xsi:type="dcterms:W3CDTF">2010-08-26T04:29:37Z</dcterms:created>
  <dcterms:modified xsi:type="dcterms:W3CDTF">2019-10-27T09:54:30Z</dcterms:modified>
</cp:coreProperties>
</file>