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25" d="100"/>
          <a:sy n="25" d="100"/>
        </p:scale>
        <p:origin x="-2640" y="-1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153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730276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Upon our journey here below we meet with pain and loss;</a:t>
            </a:r>
          </a:p>
          <a:p>
            <a:r>
              <a:rPr lang="en-US" sz="3600" b="1" dirty="0" smtClean="0"/>
              <a:t>Sometimes there is a crown of thorns,</a:t>
            </a:r>
          </a:p>
          <a:p>
            <a:r>
              <a:rPr lang="en-US" sz="3600" b="1" dirty="0" smtClean="0"/>
              <a:t>sometimes the heavy cross.</a:t>
            </a:r>
          </a:p>
          <a:p>
            <a:r>
              <a:rPr lang="en-US" sz="3600" b="1" dirty="0" smtClean="0"/>
              <a:t>The dreary road to Calvary, the bitter goad and sting,</a:t>
            </a:r>
          </a:p>
          <a:p>
            <a:r>
              <a:rPr lang="en-US" sz="3600" b="1" dirty="0" smtClean="0"/>
              <a:t>But what’s inside those gates of pearl will be worth everything.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THE HOMECOMING WEEK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When we’re inside the gates of pearl,</a:t>
            </a:r>
          </a:p>
          <a:p>
            <a:r>
              <a:rPr lang="en-US" sz="3600" b="1" dirty="0" smtClean="0"/>
              <a:t>We’ll learn a lot of things,</a:t>
            </a:r>
          </a:p>
          <a:p>
            <a:r>
              <a:rPr lang="en-US" sz="3600" b="1" dirty="0" smtClean="0"/>
              <a:t>We’ll have a harp that’s made of gold,</a:t>
            </a:r>
          </a:p>
          <a:p>
            <a:r>
              <a:rPr lang="en-US" sz="3600" b="1" dirty="0" smtClean="0"/>
              <a:t>Perhaps a thousand strings;</a:t>
            </a:r>
          </a:p>
          <a:p>
            <a:r>
              <a:rPr lang="en-US" sz="3600" b="1" dirty="0" smtClean="0"/>
              <a:t>We’ll sing and shout and dance about,</a:t>
            </a:r>
          </a:p>
          <a:p>
            <a:r>
              <a:rPr lang="en-US" sz="3600" b="1" dirty="0" smtClean="0"/>
              <a:t>The Lamb will dry our tears;</a:t>
            </a:r>
          </a:p>
          <a:p>
            <a:r>
              <a:rPr lang="en-US" sz="3600" b="1" dirty="0" smtClean="0"/>
              <a:t>We’ll have a grand homecoming week,</a:t>
            </a:r>
          </a:p>
          <a:p>
            <a:r>
              <a:rPr lang="en-US" sz="3600" b="1" dirty="0" smtClean="0"/>
              <a:t>The first ten thousand years.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9906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 shadows now begin to fall, the time is</a:t>
            </a:r>
          </a:p>
          <a:p>
            <a:r>
              <a:rPr lang="en-US" sz="3600" b="1" dirty="0" smtClean="0"/>
              <a:t>drawing nigh,</a:t>
            </a:r>
          </a:p>
          <a:p>
            <a:r>
              <a:rPr lang="en-US" sz="3600" b="1" dirty="0" smtClean="0"/>
              <a:t>When Christ our Lord shall come again like lightning from the sky.</a:t>
            </a:r>
          </a:p>
          <a:p>
            <a:r>
              <a:rPr lang="en-US" sz="3600" b="1" dirty="0" smtClean="0"/>
              <a:t>And while we wait and suffer here, praise God, we’ll shout and sing,</a:t>
            </a:r>
          </a:p>
          <a:p>
            <a:r>
              <a:rPr lang="en-US" sz="3600" b="1" dirty="0" smtClean="0"/>
              <a:t>For one glimpse through those gates of pearl will be worth everything.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9906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 precious blood of God’s own Son has</a:t>
            </a:r>
          </a:p>
          <a:p>
            <a:r>
              <a:rPr lang="en-US" sz="3600" b="1" dirty="0" smtClean="0"/>
              <a:t>saved and sanctified</a:t>
            </a:r>
          </a:p>
          <a:p>
            <a:r>
              <a:rPr lang="en-US" sz="3600" b="1" dirty="0" smtClean="0"/>
              <a:t>A wondrous people for His name and they are called the bride.</a:t>
            </a:r>
          </a:p>
          <a:p>
            <a:r>
              <a:rPr lang="en-US" sz="3600" b="1" dirty="0" smtClean="0"/>
              <a:t>Though here neglected and despised, one day the Lord will bring</a:t>
            </a:r>
          </a:p>
          <a:p>
            <a:r>
              <a:rPr lang="en-US" sz="3600" b="1" dirty="0" smtClean="0"/>
              <a:t>His chosen ones within the gates, and that’s and that’s worth everything.</a:t>
            </a:r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3129</TotalTime>
  <Words>215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125</cp:revision>
  <dcterms:created xsi:type="dcterms:W3CDTF">2010-08-26T04:29:37Z</dcterms:created>
  <dcterms:modified xsi:type="dcterms:W3CDTF">2011-01-02T08:49:00Z</dcterms:modified>
</cp:coreProperties>
</file>