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25" d="100"/>
          <a:sy n="25" d="100"/>
        </p:scale>
        <p:origin x="-2664" y="-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154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Just as I am, without one plea,</a:t>
            </a:r>
          </a:p>
          <a:p>
            <a:r>
              <a:rPr lang="en-US" sz="3600" b="1" dirty="0" smtClean="0"/>
              <a:t>But that Thy blood was shed for me,</a:t>
            </a:r>
          </a:p>
          <a:p>
            <a:r>
              <a:rPr lang="en-US" sz="3600" b="1" dirty="0" smtClean="0"/>
              <a:t>And that Thou </a:t>
            </a:r>
            <a:r>
              <a:rPr lang="en-US" sz="3600" b="1" dirty="0" err="1" smtClean="0"/>
              <a:t>bidd’st</a:t>
            </a:r>
            <a:r>
              <a:rPr lang="en-US" sz="3600" b="1" dirty="0" smtClean="0"/>
              <a:t> me come to Thee.</a:t>
            </a:r>
          </a:p>
          <a:p>
            <a:r>
              <a:rPr lang="en-US" sz="3600" b="1" dirty="0" smtClean="0"/>
              <a:t>O Lamb of God, I come! I come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JUST AS I AM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Just as I am, and waiting not</a:t>
            </a:r>
          </a:p>
          <a:p>
            <a:r>
              <a:rPr lang="en-US" sz="3600" b="1" dirty="0" smtClean="0"/>
              <a:t>To rid my soul of one dark blot,</a:t>
            </a:r>
          </a:p>
          <a:p>
            <a:r>
              <a:rPr lang="en-US" sz="3600" b="1" dirty="0" smtClean="0"/>
              <a:t>To Thee, whose blood can cleanse each spot,</a:t>
            </a:r>
          </a:p>
          <a:p>
            <a:r>
              <a:rPr lang="en-US" sz="3600" b="1" dirty="0" smtClean="0"/>
              <a:t>O Lamb of God, I come! I come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Just as I am, Thou wilt receive,</a:t>
            </a:r>
          </a:p>
          <a:p>
            <a:r>
              <a:rPr lang="en-US" sz="3600" b="1" dirty="0" smtClean="0"/>
              <a:t>Wilt welcome, pardon, cleanse, relieve;</a:t>
            </a:r>
          </a:p>
          <a:p>
            <a:r>
              <a:rPr lang="en-US" sz="3600" b="1" dirty="0" smtClean="0"/>
              <a:t>Because Thy promise I believe,</a:t>
            </a:r>
          </a:p>
          <a:p>
            <a:r>
              <a:rPr lang="en-US" sz="3600" b="1" dirty="0" smtClean="0"/>
              <a:t>O Lamb of God, I come! I come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Just as I am, Thy love unknown</a:t>
            </a:r>
          </a:p>
          <a:p>
            <a:r>
              <a:rPr lang="en-US" sz="3600" b="1" dirty="0" smtClean="0"/>
              <a:t>Hath broken every barrier down;</a:t>
            </a:r>
          </a:p>
          <a:p>
            <a:r>
              <a:rPr lang="en-US" sz="3600" b="1" dirty="0" smtClean="0"/>
              <a:t>Now to be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, yea,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alone,</a:t>
            </a:r>
          </a:p>
          <a:p>
            <a:r>
              <a:rPr lang="en-US" sz="3600" b="1" dirty="0" smtClean="0"/>
              <a:t>O Lamb of God, I come! I come!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3078</TotalTime>
  <Words>150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124</cp:revision>
  <dcterms:created xsi:type="dcterms:W3CDTF">2010-08-26T04:29:37Z</dcterms:created>
  <dcterms:modified xsi:type="dcterms:W3CDTF">2010-09-02T23:14:09Z</dcterms:modified>
</cp:coreProperties>
</file>