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41" d="100"/>
          <a:sy n="41" d="100"/>
        </p:scale>
        <p:origin x="2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155		</a:t>
            </a:r>
            <a:endParaRPr kumimoji="0" lang="en-US" sz="3600" b="1" i="1" u="none" strike="noStrike" cap="none" normalizeH="0" baseline="0" dirty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52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Well, I’m tired and so weary, but I must go along;</a:t>
            </a:r>
          </a:p>
          <a:p>
            <a:r>
              <a:rPr lang="en-US" sz="3600" b="1" dirty="0"/>
              <a:t>Till the Lord comes and calls me away, oh, yes;</a:t>
            </a:r>
          </a:p>
          <a:p>
            <a:r>
              <a:rPr lang="en-US" sz="3600" b="1" dirty="0"/>
              <a:t>Well the morning is bright, and the Lamb is the Light;</a:t>
            </a:r>
          </a:p>
          <a:p>
            <a:r>
              <a:rPr lang="en-US" sz="3600" b="1" dirty="0"/>
              <a:t>And the night, night is as fair as the day, oh, yes.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PEACE IN THE VALLEY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CHORUS</a:t>
            </a:r>
          </a:p>
          <a:p>
            <a:r>
              <a:rPr lang="en-US" sz="3600" b="1" dirty="0"/>
              <a:t>There will be peace in the valley for me some day;</a:t>
            </a:r>
          </a:p>
          <a:p>
            <a:r>
              <a:rPr lang="en-US" sz="3600" b="1" dirty="0"/>
              <a:t>There will be peace in the valley for me, oh, Lord, I pray;</a:t>
            </a:r>
          </a:p>
          <a:p>
            <a:r>
              <a:rPr lang="en-US" sz="3600" b="1" dirty="0"/>
              <a:t>There’ll be no sadness, no sorrow, no trouble I’ll see;</a:t>
            </a:r>
          </a:p>
          <a:p>
            <a:r>
              <a:rPr lang="en-US" sz="3600" b="1" dirty="0"/>
              <a:t>There will be peace in the valley for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There the </a:t>
            </a:r>
            <a:r>
              <a:rPr lang="en-US" sz="3600" b="1" dirty="0" err="1"/>
              <a:t>flow’rs</a:t>
            </a:r>
            <a:r>
              <a:rPr lang="en-US" sz="3600" b="1" dirty="0"/>
              <a:t> will be blooming, and the grass will be green;</a:t>
            </a:r>
          </a:p>
          <a:p>
            <a:r>
              <a:rPr lang="en-US" sz="3600" b="1" dirty="0"/>
              <a:t>And the skies will be clear and serene, oh, yes;</a:t>
            </a:r>
          </a:p>
          <a:p>
            <a:r>
              <a:rPr lang="en-US" sz="3600" b="1" dirty="0"/>
              <a:t>Well the sun ever beams, in this valley of dreams;</a:t>
            </a:r>
          </a:p>
          <a:p>
            <a:r>
              <a:rPr lang="en-US" sz="3600" b="1" dirty="0"/>
              <a:t>And no clouds there will ever be seen, oh, yes.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862" y="990599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Well, the bear will be gentle, and the</a:t>
            </a:r>
          </a:p>
          <a:p>
            <a:r>
              <a:rPr lang="en-US" sz="3600" b="1" dirty="0"/>
              <a:t> wolf will be tame;</a:t>
            </a:r>
          </a:p>
          <a:p>
            <a:r>
              <a:rPr lang="en-US" sz="3600" b="1" dirty="0"/>
              <a:t>And the lion shall lay down by the lamb, oh, yes;</a:t>
            </a:r>
          </a:p>
          <a:p>
            <a:r>
              <a:rPr lang="en-US" sz="3600" b="1" dirty="0"/>
              <a:t>Well the beast from the wild, shall be led by a </a:t>
            </a:r>
            <a:r>
              <a:rPr lang="en-US" sz="3600" b="1" dirty="0" err="1"/>
              <a:t>lit’le</a:t>
            </a:r>
            <a:r>
              <a:rPr lang="en-US" sz="3600" b="1" dirty="0"/>
              <a:t> child;</a:t>
            </a:r>
          </a:p>
          <a:p>
            <a:r>
              <a:rPr lang="en-US" sz="3600" b="1" dirty="0"/>
              <a:t>And I’ll be changed </a:t>
            </a:r>
            <a:r>
              <a:rPr lang="en-US" sz="3600" b="1" dirty="0" err="1"/>
              <a:t>changed</a:t>
            </a:r>
            <a:r>
              <a:rPr lang="en-US" sz="3600" b="1" dirty="0"/>
              <a:t> from this creature that I am, oh, yes.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3085</TotalTime>
  <Words>226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127</cp:revision>
  <dcterms:created xsi:type="dcterms:W3CDTF">2010-08-26T04:29:37Z</dcterms:created>
  <dcterms:modified xsi:type="dcterms:W3CDTF">2019-02-17T10:05:45Z</dcterms:modified>
</cp:coreProperties>
</file>