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33" d="100"/>
          <a:sy n="33" d="100"/>
        </p:scale>
        <p:origin x="-242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156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is a Name I love to hear, it falls like</a:t>
            </a:r>
          </a:p>
          <a:p>
            <a:r>
              <a:rPr lang="en-US" sz="3600" b="1" dirty="0" smtClean="0"/>
              <a:t>music on my ear,</a:t>
            </a:r>
          </a:p>
          <a:p>
            <a:r>
              <a:rPr lang="en-US" sz="3600" b="1" dirty="0" smtClean="0"/>
              <a:t>It’s the Name of Jesus Christ the Lord,</a:t>
            </a:r>
          </a:p>
          <a:p>
            <a:r>
              <a:rPr lang="en-US" sz="3600" b="1" dirty="0" smtClean="0"/>
              <a:t>He came from the Father in Heaven above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 He died </a:t>
            </a:r>
            <a:r>
              <a:rPr lang="en-US" sz="3600" b="1" dirty="0" smtClean="0"/>
              <a:t>on the cross just to show us His love;</a:t>
            </a:r>
          </a:p>
          <a:p>
            <a:r>
              <a:rPr lang="en-US" sz="3600" b="1" dirty="0" smtClean="0"/>
              <a:t>Jesus, yes, Jesus is His Name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GREAT IS THE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Great is the Lord! Great is the Lord!</a:t>
            </a:r>
          </a:p>
          <a:p>
            <a:r>
              <a:rPr lang="en-US" sz="3600" b="1" dirty="0" smtClean="0"/>
              <a:t>Great is the Father, great is the Son,</a:t>
            </a:r>
          </a:p>
          <a:p>
            <a:r>
              <a:rPr lang="en-US" sz="3600" b="1" dirty="0" smtClean="0"/>
              <a:t>Great is the Holy Ghost, and these three </a:t>
            </a:r>
            <a:r>
              <a:rPr lang="en-US" sz="3600" b="1" dirty="0" smtClean="0"/>
              <a:t>are One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Jesus, yes, Jesus is His Name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is the dear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men, He gave His </a:t>
            </a:r>
            <a:r>
              <a:rPr lang="en-US" sz="3600" b="1" dirty="0" smtClean="0"/>
              <a:t>own life </a:t>
            </a:r>
            <a:r>
              <a:rPr lang="en-US" sz="3600" b="1" dirty="0" smtClean="0"/>
              <a:t>just to free us from sin,</a:t>
            </a:r>
          </a:p>
          <a:p>
            <a:r>
              <a:rPr lang="en-US" sz="3600" b="1" dirty="0" smtClean="0"/>
              <a:t>It’s the Name of Jesus Christ the Lord;</a:t>
            </a:r>
          </a:p>
          <a:p>
            <a:r>
              <a:rPr lang="en-US" sz="3600" b="1" dirty="0" smtClean="0"/>
              <a:t>The wonderful Counselor, the Man from</a:t>
            </a:r>
          </a:p>
          <a:p>
            <a:r>
              <a:rPr lang="en-US" sz="3600" b="1" dirty="0" smtClean="0"/>
              <a:t>Galilee, He calmed the angry waters and </a:t>
            </a:r>
            <a:r>
              <a:rPr lang="en-US" sz="3600" b="1" dirty="0" smtClean="0"/>
              <a:t>He walked </a:t>
            </a:r>
            <a:r>
              <a:rPr lang="en-US" sz="3600" b="1" dirty="0" smtClean="0"/>
              <a:t>on the sea;</a:t>
            </a:r>
          </a:p>
          <a:p>
            <a:r>
              <a:rPr lang="en-US" sz="3600" b="1" dirty="0" smtClean="0"/>
              <a:t>Jesus, yes, Jesus is His Name.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3082</TotalTime>
  <Words>162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126</cp:revision>
  <dcterms:created xsi:type="dcterms:W3CDTF">2010-08-26T04:29:37Z</dcterms:created>
  <dcterms:modified xsi:type="dcterms:W3CDTF">2010-09-02T23:18:26Z</dcterms:modified>
</cp:coreProperties>
</file>