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33" d="100"/>
          <a:sy n="33" d="100"/>
        </p:scale>
        <p:origin x="-212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157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17302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Upon life’s boundless ocean where mighty billows roll,</a:t>
            </a:r>
          </a:p>
          <a:p>
            <a:r>
              <a:rPr lang="en-US" sz="3600" b="1" dirty="0" smtClean="0"/>
              <a:t>I’ve fixed my hope in Jesus, blest anchor of my soul;</a:t>
            </a:r>
          </a:p>
          <a:p>
            <a:r>
              <a:rPr lang="en-US" sz="3600" b="1" dirty="0" smtClean="0"/>
              <a:t>When trials fierce assail me as storms are</a:t>
            </a:r>
          </a:p>
          <a:p>
            <a:r>
              <a:rPr lang="en-US" sz="3600" b="1" dirty="0" err="1" smtClean="0"/>
              <a:t>gath’ring</a:t>
            </a:r>
            <a:r>
              <a:rPr lang="en-US" sz="3600" b="1" dirty="0" smtClean="0"/>
              <a:t> o’er,</a:t>
            </a:r>
          </a:p>
          <a:p>
            <a:r>
              <a:rPr lang="en-US" sz="3600" b="1" dirty="0" smtClean="0"/>
              <a:t>I rest upon His mercy and trust Him more.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I’VE ANCHORED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3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I’ve anchored in Jesus, the storms of life I’ll brave,</a:t>
            </a:r>
          </a:p>
          <a:p>
            <a:r>
              <a:rPr lang="en-US" sz="3600" b="1" dirty="0" smtClean="0"/>
              <a:t>I’ve anchored in Jesus, I fear no wind or wave;</a:t>
            </a:r>
          </a:p>
          <a:p>
            <a:r>
              <a:rPr lang="en-US" sz="3600" b="1" dirty="0" smtClean="0"/>
              <a:t>I’ve anchored in Jesus, for He hath </a:t>
            </a:r>
            <a:r>
              <a:rPr lang="en-US" sz="3600" b="1" dirty="0" err="1" smtClean="0"/>
              <a:t>pow’r</a:t>
            </a:r>
            <a:r>
              <a:rPr lang="en-US" sz="3600" b="1" dirty="0" smtClean="0"/>
              <a:t> to save,</a:t>
            </a:r>
          </a:p>
          <a:p>
            <a:r>
              <a:rPr lang="en-US" sz="3600" b="1" dirty="0" smtClean="0"/>
              <a:t>I’ve anchored in the Rock of 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keeps my soul from evil and gives me</a:t>
            </a:r>
          </a:p>
          <a:p>
            <a:r>
              <a:rPr lang="en-US" sz="3600" b="1" dirty="0" smtClean="0"/>
              <a:t>blessed peace;</a:t>
            </a:r>
          </a:p>
          <a:p>
            <a:r>
              <a:rPr lang="en-US" sz="3600" b="1" dirty="0" smtClean="0"/>
              <a:t>His voice has stilled the waters and bid their tumult cease.</a:t>
            </a:r>
          </a:p>
          <a:p>
            <a:r>
              <a:rPr lang="en-US" sz="3600" b="1" dirty="0" smtClean="0"/>
              <a:t>My pilot and </a:t>
            </a:r>
            <a:r>
              <a:rPr lang="en-US" sz="3600" b="1" dirty="0" err="1" smtClean="0"/>
              <a:t>deliv’rer</a:t>
            </a:r>
            <a:r>
              <a:rPr lang="en-US" sz="3600" b="1" dirty="0" smtClean="0"/>
              <a:t> to Him I all confide,</a:t>
            </a:r>
          </a:p>
          <a:p>
            <a:r>
              <a:rPr lang="en-US" sz="3600" b="1" dirty="0" smtClean="0"/>
              <a:t>For always when I need Him, He’s at my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is my Friend and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in Him my anchor’s cast,</a:t>
            </a:r>
          </a:p>
          <a:p>
            <a:r>
              <a:rPr lang="en-US" sz="3600" b="1" dirty="0" smtClean="0"/>
              <a:t>He drives away my sorrows and shields me from the blast;</a:t>
            </a:r>
          </a:p>
          <a:p>
            <a:r>
              <a:rPr lang="en-US" sz="3600" b="1" dirty="0" smtClean="0"/>
              <a:t>By faith I’m looking upward beyond life’s</a:t>
            </a:r>
          </a:p>
          <a:p>
            <a:r>
              <a:rPr lang="en-US" sz="3600" b="1" dirty="0" smtClean="0"/>
              <a:t>troubled sea,</a:t>
            </a:r>
          </a:p>
          <a:p>
            <a:r>
              <a:rPr lang="en-US" sz="3600" b="1" dirty="0" smtClean="0"/>
              <a:t>There I behold a haven prepared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3590</TotalTime>
  <Words>180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131</cp:revision>
  <dcterms:created xsi:type="dcterms:W3CDTF">2010-08-26T04:29:37Z</dcterms:created>
  <dcterms:modified xsi:type="dcterms:W3CDTF">2011-02-13T16:08:45Z</dcterms:modified>
</cp:coreProperties>
</file>