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>
        <p:scale>
          <a:sx n="33" d="100"/>
          <a:sy n="33" d="100"/>
        </p:scale>
        <p:origin x="-212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158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1730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Beyond the sunset, O blissful morning,</a:t>
            </a:r>
          </a:p>
          <a:p>
            <a:r>
              <a:rPr lang="en-US" sz="3600" b="1" dirty="0" smtClean="0"/>
              <a:t>When with our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heaven is begun,</a:t>
            </a:r>
          </a:p>
          <a:p>
            <a:r>
              <a:rPr lang="en-US" sz="3600" b="1" dirty="0" smtClean="0"/>
              <a:t>Earth’s toiling ended, O glorious dawning;</a:t>
            </a:r>
          </a:p>
          <a:p>
            <a:r>
              <a:rPr lang="en-US" sz="3600" b="1" dirty="0" smtClean="0"/>
              <a:t>Beyond the sunset, when day is done.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BEYOND THE SUNSET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Beyond the sunset no clouds will gather,</a:t>
            </a:r>
          </a:p>
          <a:p>
            <a:r>
              <a:rPr lang="en-US" sz="3600" b="1" dirty="0" smtClean="0"/>
              <a:t>No storms will threaten, no fears annoy.</a:t>
            </a:r>
          </a:p>
          <a:p>
            <a:r>
              <a:rPr lang="en-US" sz="3600" b="1" dirty="0" smtClean="0"/>
              <a:t>O day of gladness, O day unending;</a:t>
            </a:r>
          </a:p>
          <a:p>
            <a:r>
              <a:rPr lang="en-US" sz="3600" b="1" dirty="0" smtClean="0"/>
              <a:t>Beyond the sunset, eternal joy.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Beyond the sunset, a hand will guide me</a:t>
            </a:r>
          </a:p>
          <a:p>
            <a:r>
              <a:rPr lang="en-US" sz="3600" b="1" dirty="0" smtClean="0"/>
              <a:t>To God, the Father, whom I adore;</a:t>
            </a:r>
          </a:p>
          <a:p>
            <a:r>
              <a:rPr lang="en-US" sz="3600" b="1" dirty="0" smtClean="0"/>
              <a:t>His glorious presence, His words of welcome,</a:t>
            </a:r>
          </a:p>
          <a:p>
            <a:r>
              <a:rPr lang="en-US" sz="3600" b="1" dirty="0" smtClean="0"/>
              <a:t>Will be my portion on that fair shore.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Beyond the sunset, O glad reunion,</a:t>
            </a:r>
          </a:p>
          <a:p>
            <a:r>
              <a:rPr lang="en-US" sz="3600" b="1" dirty="0" smtClean="0"/>
              <a:t>With our dear loved ones who’ve gone before.</a:t>
            </a:r>
          </a:p>
          <a:p>
            <a:r>
              <a:rPr lang="en-US" sz="3600" b="1" dirty="0" smtClean="0"/>
              <a:t>In that fair homeland we’ll know no parting,</a:t>
            </a:r>
          </a:p>
          <a:p>
            <a:r>
              <a:rPr lang="en-US" sz="3600" b="1" dirty="0" smtClean="0"/>
              <a:t>Beyond the sunset forevermore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3086</TotalTime>
  <Words>136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129</cp:revision>
  <dcterms:created xsi:type="dcterms:W3CDTF">2010-08-26T04:29:37Z</dcterms:created>
  <dcterms:modified xsi:type="dcterms:W3CDTF">2011-01-16T07:56:00Z</dcterms:modified>
</cp:coreProperties>
</file>