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33" d="100"/>
          <a:sy n="33" d="100"/>
        </p:scale>
        <p:origin x="-2424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159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752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My Father is rich in houses and lands,</a:t>
            </a:r>
          </a:p>
          <a:p>
            <a:r>
              <a:rPr lang="en-US" sz="3600" b="1" dirty="0" smtClean="0"/>
              <a:t>He </a:t>
            </a:r>
            <a:r>
              <a:rPr lang="en-US" sz="3600" b="1" dirty="0" err="1" smtClean="0"/>
              <a:t>holdeth</a:t>
            </a:r>
            <a:r>
              <a:rPr lang="en-US" sz="3600" b="1" dirty="0" smtClean="0"/>
              <a:t> the wealth of the world in His</a:t>
            </a:r>
          </a:p>
          <a:p>
            <a:r>
              <a:rPr lang="en-US" sz="3600" b="1" dirty="0" smtClean="0"/>
              <a:t>hands!</a:t>
            </a:r>
          </a:p>
          <a:p>
            <a:r>
              <a:rPr lang="en-US" sz="3600" b="1" dirty="0" smtClean="0"/>
              <a:t>Of rubies and diamonds, of silver and gold,</a:t>
            </a:r>
          </a:p>
          <a:p>
            <a:r>
              <a:rPr lang="en-US" sz="3600" b="1" dirty="0" smtClean="0"/>
              <a:t>His coffers are full, He has riches untold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 CHILD OF THE KING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I’m a child of the King!</a:t>
            </a:r>
          </a:p>
          <a:p>
            <a:r>
              <a:rPr lang="en-US" sz="3600" b="1" dirty="0" smtClean="0"/>
              <a:t>A child of the King!</a:t>
            </a:r>
          </a:p>
          <a:p>
            <a:r>
              <a:rPr lang="en-US" sz="3600" b="1" dirty="0" smtClean="0"/>
              <a:t>With Jesus my Savior,</a:t>
            </a:r>
          </a:p>
          <a:p>
            <a:r>
              <a:rPr lang="en-US" sz="3600" b="1" dirty="0" smtClean="0"/>
              <a:t>I’m a child of the King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My Father’s own Son, the Savior of men,</a:t>
            </a:r>
          </a:p>
          <a:p>
            <a:r>
              <a:rPr lang="en-US" sz="3600" b="1" dirty="0" smtClean="0"/>
              <a:t>Once wandered o’er earth as the poorest of them;</a:t>
            </a:r>
          </a:p>
          <a:p>
            <a:r>
              <a:rPr lang="en-US" sz="3600" b="1" dirty="0" smtClean="0"/>
              <a:t>But now He is reigning forever on high.</a:t>
            </a:r>
          </a:p>
          <a:p>
            <a:r>
              <a:rPr lang="en-US" sz="3600" b="1" dirty="0" smtClean="0"/>
              <a:t>And will give me a home in </a:t>
            </a:r>
            <a:r>
              <a:rPr lang="en-US" sz="3600" b="1" dirty="0" err="1" smtClean="0"/>
              <a:t>heav’n</a:t>
            </a:r>
            <a:r>
              <a:rPr lang="en-US" sz="3600" b="1" dirty="0" smtClean="0"/>
              <a:t> by and by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once was an outcast, stranger on earth,</a:t>
            </a:r>
          </a:p>
          <a:p>
            <a:r>
              <a:rPr lang="en-US" sz="3600" b="1" dirty="0" smtClean="0"/>
              <a:t>A sinner by choice, an alien by birth!</a:t>
            </a:r>
          </a:p>
          <a:p>
            <a:r>
              <a:rPr lang="en-US" sz="3600" b="1" dirty="0" smtClean="0"/>
              <a:t>But I’ve been adopted, my name’s written</a:t>
            </a:r>
          </a:p>
          <a:p>
            <a:r>
              <a:rPr lang="en-US" sz="3600" b="1" dirty="0" smtClean="0"/>
              <a:t>down,</a:t>
            </a:r>
          </a:p>
          <a:p>
            <a:r>
              <a:rPr lang="en-US" sz="3600" b="1" dirty="0" smtClean="0"/>
              <a:t>An heir to a mansion, a robe, and a crown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 tent or a cottage, why should I care?</a:t>
            </a:r>
          </a:p>
          <a:p>
            <a:r>
              <a:rPr lang="en-US" sz="3600" b="1" dirty="0" smtClean="0"/>
              <a:t>They’re building a palace for me over there!</a:t>
            </a:r>
          </a:p>
          <a:p>
            <a:r>
              <a:rPr lang="en-US" sz="3600" b="1" dirty="0" smtClean="0"/>
              <a:t>Though exiled from home, yet still I may sing:</a:t>
            </a:r>
          </a:p>
          <a:p>
            <a:r>
              <a:rPr lang="en-US" sz="3600" b="1" dirty="0" smtClean="0"/>
              <a:t>All glory to God, I’m a child of the King!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3088</TotalTime>
  <Words>198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129</cp:revision>
  <dcterms:created xsi:type="dcterms:W3CDTF">2010-08-26T04:29:37Z</dcterms:created>
  <dcterms:modified xsi:type="dcterms:W3CDTF">2010-09-02T23:23:56Z</dcterms:modified>
</cp:coreProperties>
</file>