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51" d="100"/>
          <a:sy n="51" d="100"/>
        </p:scale>
        <p:origin x="120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123885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16</a:t>
            </a:r>
            <a:r>
              <a:rPr kumimoji="0" lang="en-US" sz="3600" b="1" i="1" u="none" strike="noStrike" cap="none" normalizeH="0" baseline="0" dirty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    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u="sng" dirty="0">
                <a:latin typeface="Arial Black" pitchFamily="34" charset="0"/>
                <a:ea typeface="Calibri" pitchFamily="34" charset="0"/>
                <a:cs typeface="Times New Roman" pitchFamily="18" charset="0"/>
              </a:rPr>
              <a:t>CLEANSE ME OH LORD</a:t>
            </a:r>
          </a:p>
          <a:p>
            <a:r>
              <a:rPr lang="en-US" sz="3600" b="1" dirty="0"/>
              <a:t>Search me, O God, and know my heart today;</a:t>
            </a:r>
          </a:p>
          <a:p>
            <a:r>
              <a:rPr lang="en-US" sz="3600" b="1" dirty="0"/>
              <a:t>Try me, O </a:t>
            </a:r>
            <a:r>
              <a:rPr lang="en-US" sz="3600" b="1" dirty="0" err="1"/>
              <a:t>Saviour</a:t>
            </a:r>
            <a:r>
              <a:rPr lang="en-US" sz="3600" b="1" dirty="0"/>
              <a:t>, know my thoughts, I pray;</a:t>
            </a:r>
          </a:p>
          <a:p>
            <a:r>
              <a:rPr lang="en-US" sz="3600" b="1" dirty="0"/>
              <a:t>See if there be some wicked way in me;</a:t>
            </a:r>
          </a:p>
          <a:p>
            <a:r>
              <a:rPr lang="en-US" sz="3600" b="1" dirty="0"/>
              <a:t>Cleanse me from every sin, and set me free.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44012"/>
            <a:ext cx="8915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 praise Thee, Lord, for cleansing me from sin;</a:t>
            </a:r>
          </a:p>
          <a:p>
            <a:r>
              <a:rPr lang="en-US" sz="4000" b="1" dirty="0" err="1"/>
              <a:t>Fulfil</a:t>
            </a:r>
            <a:r>
              <a:rPr lang="en-US" sz="4000" b="1" dirty="0"/>
              <a:t> Thy Word, and make me pure within;</a:t>
            </a:r>
          </a:p>
          <a:p>
            <a:r>
              <a:rPr lang="en-US" sz="4000" b="1" dirty="0"/>
              <a:t>Fill me with fire, where once I burned with shame;</a:t>
            </a:r>
          </a:p>
          <a:p>
            <a:r>
              <a:rPr lang="en-US" sz="4000" b="1" dirty="0"/>
              <a:t>Grant my desire to magnify Thy Name.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1120676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Lord, take my life, and make it wholly </a:t>
            </a:r>
            <a:r>
              <a:rPr lang="en-US" sz="4000" b="1" dirty="0" err="1"/>
              <a:t>Thine</a:t>
            </a:r>
            <a:r>
              <a:rPr lang="en-US" sz="4000" b="1" dirty="0"/>
              <a:t>;</a:t>
            </a:r>
          </a:p>
          <a:p>
            <a:r>
              <a:rPr lang="en-US" sz="4000" b="1" dirty="0"/>
              <a:t>Fill my poor heart with Thy great love divine;</a:t>
            </a:r>
          </a:p>
          <a:p>
            <a:r>
              <a:rPr lang="en-US" sz="4000" b="1" dirty="0"/>
              <a:t>Take all my will, my passion, self and pride;</a:t>
            </a:r>
          </a:p>
          <a:p>
            <a:r>
              <a:rPr lang="en-US" sz="4000" b="1" dirty="0"/>
              <a:t>I now surrender; Lord, in me abide.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6200" y="1252478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O Holy Ghost, revival comes from Thee;</a:t>
            </a:r>
          </a:p>
          <a:p>
            <a:r>
              <a:rPr lang="en-US" sz="4000" b="1" dirty="0"/>
              <a:t>Send a revival, start the work in me;</a:t>
            </a:r>
          </a:p>
          <a:p>
            <a:r>
              <a:rPr lang="en-US" sz="4000" b="1" dirty="0"/>
              <a:t>Thy Word declares Thou wilt supply our need;</a:t>
            </a:r>
          </a:p>
          <a:p>
            <a:r>
              <a:rPr lang="en-US" sz="4000" b="1" dirty="0"/>
              <a:t>For blessing now, O Lord, I humbly plead.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742</TotalTime>
  <Words>177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17</cp:revision>
  <dcterms:created xsi:type="dcterms:W3CDTF">2010-08-26T04:29:37Z</dcterms:created>
  <dcterms:modified xsi:type="dcterms:W3CDTF">2018-12-28T22:08:25Z</dcterms:modified>
</cp:coreProperties>
</file>