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160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40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40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HOLD TO GOD’S HAND</a:t>
            </a:r>
          </a:p>
          <a:p>
            <a:pPr algn="ctr"/>
            <a:endParaRPr lang="en-US" sz="40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4000" b="1" dirty="0" smtClean="0"/>
              <a:t>Time is filled with swift transition,</a:t>
            </a:r>
          </a:p>
          <a:p>
            <a:r>
              <a:rPr lang="en-US" sz="4000" b="1" dirty="0" smtClean="0"/>
              <a:t>Naught of earth unmoved can stand,</a:t>
            </a:r>
          </a:p>
          <a:p>
            <a:r>
              <a:rPr lang="en-US" sz="4000" b="1" dirty="0" smtClean="0"/>
              <a:t>Build your hopes on things eternal,</a:t>
            </a:r>
          </a:p>
          <a:p>
            <a:r>
              <a:rPr lang="en-US" sz="4000" b="1" dirty="0" smtClean="0"/>
              <a:t>Hold to God’s unchanging hand!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8915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Hold to God’s unchanging hand!</a:t>
            </a:r>
          </a:p>
          <a:p>
            <a:r>
              <a:rPr lang="en-US" sz="4000" b="1" dirty="0" smtClean="0"/>
              <a:t>Hold to God’s unchanging hand!</a:t>
            </a:r>
          </a:p>
          <a:p>
            <a:r>
              <a:rPr lang="en-US" sz="4000" b="1" dirty="0" smtClean="0"/>
              <a:t>Build your hopes on things eternal,</a:t>
            </a:r>
          </a:p>
          <a:p>
            <a:r>
              <a:rPr lang="en-US" sz="4000" b="1" dirty="0" smtClean="0"/>
              <a:t>Hold to God’s unchanging hand!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8763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Trust in Him who will not leave you,</a:t>
            </a:r>
          </a:p>
          <a:p>
            <a:r>
              <a:rPr lang="en-US" sz="4000" b="1" dirty="0" smtClean="0"/>
              <a:t>Whatsoever years may bring,</a:t>
            </a:r>
          </a:p>
          <a:p>
            <a:r>
              <a:rPr lang="en-US" sz="4000" b="1" dirty="0" smtClean="0"/>
              <a:t>If by earthly friends forsaken,</a:t>
            </a:r>
          </a:p>
          <a:p>
            <a:r>
              <a:rPr lang="en-US" sz="4000" b="1" dirty="0" smtClean="0"/>
              <a:t>Still more closely to Him cling!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GB" sz="4000" b="1" dirty="0" smtClean="0"/>
              <a:t>Covet not this world’s vain riches,</a:t>
            </a:r>
          </a:p>
          <a:p>
            <a:r>
              <a:rPr lang="en-GB" sz="4000" b="1" dirty="0" smtClean="0"/>
              <a:t>That so rapidly decay,</a:t>
            </a:r>
          </a:p>
          <a:p>
            <a:r>
              <a:rPr lang="en-GB" sz="4000" b="1" dirty="0" smtClean="0"/>
              <a:t>Seek to gain the heavenly treasures,</a:t>
            </a:r>
          </a:p>
          <a:p>
            <a:r>
              <a:rPr lang="en-GB" sz="4000" b="1" dirty="0" smtClean="0"/>
              <a:t>They will never pass away!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When your journey is completed,</a:t>
            </a:r>
          </a:p>
          <a:p>
            <a:r>
              <a:rPr lang="en-US" sz="4000" b="1" dirty="0" smtClean="0"/>
              <a:t>If to God you have been true,</a:t>
            </a:r>
          </a:p>
          <a:p>
            <a:r>
              <a:rPr lang="en-US" sz="4000" b="1" dirty="0" smtClean="0"/>
              <a:t>Fair and bright the home in glory,</a:t>
            </a:r>
          </a:p>
          <a:p>
            <a:r>
              <a:rPr lang="en-US" sz="4000" b="1" dirty="0" smtClean="0"/>
              <a:t>Your enraptured soul will view!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777</TotalTime>
  <Words>138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29</cp:revision>
  <dcterms:created xsi:type="dcterms:W3CDTF">2010-08-26T04:29:37Z</dcterms:created>
  <dcterms:modified xsi:type="dcterms:W3CDTF">2019-07-21T09:26:36Z</dcterms:modified>
</cp:coreProperties>
</file>