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26" d="100"/>
          <a:sy n="26" d="100"/>
        </p:scale>
        <p:origin x="570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8288" y="495299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161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THE DAY OF REDEMPTION</a:t>
            </a:r>
          </a:p>
          <a:p>
            <a:r>
              <a:rPr lang="en-US" sz="3600" b="1" dirty="0" smtClean="0"/>
              <a:t>Nations are breaking, Israel’s awaking,</a:t>
            </a:r>
          </a:p>
          <a:p>
            <a:r>
              <a:rPr lang="en-US" sz="3600" b="1" dirty="0" smtClean="0"/>
              <a:t>The signs that the prophets, foretold;</a:t>
            </a:r>
          </a:p>
          <a:p>
            <a:r>
              <a:rPr lang="en-US" sz="3600" b="1" dirty="0" smtClean="0"/>
              <a:t>The Gentile days numbered, with horrors</a:t>
            </a:r>
          </a:p>
          <a:p>
            <a:r>
              <a:rPr lang="en-US" sz="3600" b="1" dirty="0" smtClean="0"/>
              <a:t>encumbered;</a:t>
            </a:r>
          </a:p>
          <a:p>
            <a:r>
              <a:rPr lang="en-US" sz="3600" b="1" dirty="0" smtClean="0"/>
              <a:t>Eternity soon will unfold.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495299"/>
            <a:ext cx="8915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CHORUS</a:t>
            </a:r>
          </a:p>
          <a:p>
            <a:r>
              <a:rPr lang="en-US" sz="4000" b="1" dirty="0" smtClean="0"/>
              <a:t>The day of redemption is near,</a:t>
            </a:r>
          </a:p>
          <a:p>
            <a:r>
              <a:rPr lang="en-US" sz="4000" b="1" dirty="0" smtClean="0"/>
              <a:t>Men’s hearts are failing for fear;</a:t>
            </a:r>
          </a:p>
          <a:p>
            <a:r>
              <a:rPr lang="en-US" sz="4000" b="1" dirty="0" smtClean="0"/>
              <a:t>Be filled with the Spirit, your lamps trimmed and clear,</a:t>
            </a:r>
          </a:p>
          <a:p>
            <a:r>
              <a:rPr lang="en-US" sz="4000" b="1" dirty="0" smtClean="0"/>
              <a:t>Look up! Your redemption is near.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144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 fig tree is growing; Jerusalem’s restoring</a:t>
            </a:r>
          </a:p>
          <a:p>
            <a:r>
              <a:rPr lang="en-US" sz="3600" b="1" dirty="0" smtClean="0"/>
              <a:t>Her national life, long dethroned;</a:t>
            </a:r>
          </a:p>
          <a:p>
            <a:r>
              <a:rPr lang="en-US" sz="3600" b="1" dirty="0" smtClean="0"/>
              <a:t>Today she is calling, her latter rain’s falling,</a:t>
            </a:r>
          </a:p>
          <a:p>
            <a:r>
              <a:rPr lang="en-US" sz="3600" b="1" dirty="0" smtClean="0"/>
              <a:t>“Return, O dispersed, to your own.”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048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Heaven’s powers are shaking, and many are mistaking</a:t>
            </a:r>
          </a:p>
          <a:p>
            <a:r>
              <a:rPr lang="en-US" sz="4000" b="1" dirty="0" smtClean="0"/>
              <a:t>God’s meaning to be of the sky;</a:t>
            </a:r>
          </a:p>
          <a:p>
            <a:r>
              <a:rPr lang="en-US" sz="4000" b="1" dirty="0" smtClean="0"/>
              <a:t>God’s Church is the power that’s shaking this hour;</a:t>
            </a:r>
          </a:p>
          <a:p>
            <a:r>
              <a:rPr lang="en-US" sz="4000" b="1" dirty="0" smtClean="0"/>
              <a:t>The day of redemption is nigh.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856595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False prophets are lying, God’s Truth they’re denying,</a:t>
            </a:r>
          </a:p>
          <a:p>
            <a:r>
              <a:rPr lang="en-US" sz="4000" b="1" dirty="0" smtClean="0"/>
              <a:t>That Jesus the Christ is our God;</a:t>
            </a:r>
          </a:p>
          <a:p>
            <a:r>
              <a:rPr lang="en-US" sz="4000" b="1" dirty="0" smtClean="0"/>
              <a:t>Though this generation spurns God’s</a:t>
            </a:r>
          </a:p>
          <a:p>
            <a:r>
              <a:rPr lang="en-US" sz="4000" b="1" dirty="0" smtClean="0"/>
              <a:t>revelation,</a:t>
            </a:r>
          </a:p>
          <a:p>
            <a:r>
              <a:rPr lang="en-US" sz="4000" b="1" dirty="0" smtClean="0"/>
              <a:t>We’ll walk where the apostles have trod.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780</TotalTime>
  <Words>171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30</cp:revision>
  <dcterms:created xsi:type="dcterms:W3CDTF">2010-08-26T04:29:37Z</dcterms:created>
  <dcterms:modified xsi:type="dcterms:W3CDTF">2019-07-21T09:46:30Z</dcterms:modified>
</cp:coreProperties>
</file>