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3" d="100"/>
          <a:sy n="33" d="100"/>
        </p:scale>
        <p:origin x="3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FEC2C-B322-4512-9C07-5754B39B6007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1276B-7284-417A-ADC7-6D7679966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1276B-7284-417A-ADC7-6D7679966B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449282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162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ONLY TRUST HIM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Come, every soul by sin oppressed,</a:t>
            </a:r>
          </a:p>
          <a:p>
            <a:r>
              <a:rPr lang="en-US" sz="3600" b="1" dirty="0" smtClean="0"/>
              <a:t>There’s mercy with the Lord,</a:t>
            </a:r>
          </a:p>
          <a:p>
            <a:r>
              <a:rPr lang="en-US" sz="3600" b="1" dirty="0" smtClean="0"/>
              <a:t>And He will surely give you rest,</a:t>
            </a:r>
          </a:p>
          <a:p>
            <a:r>
              <a:rPr lang="en-US" sz="3600" b="1" dirty="0" smtClean="0"/>
              <a:t>By trusting in His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533399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Only trust Him, only trust Him,</a:t>
            </a:r>
          </a:p>
          <a:p>
            <a:r>
              <a:rPr lang="en-US" sz="3600" b="1" dirty="0" smtClean="0"/>
              <a:t>Only trust Him now:</a:t>
            </a:r>
          </a:p>
          <a:p>
            <a:r>
              <a:rPr lang="en-US" sz="3600" b="1" dirty="0" smtClean="0"/>
              <a:t>He will save you, He will save you,</a:t>
            </a:r>
          </a:p>
          <a:p>
            <a:r>
              <a:rPr lang="en-US" sz="3600" b="1" dirty="0" smtClean="0"/>
              <a:t>He will save you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For Jesus shed His precious blood</a:t>
            </a:r>
          </a:p>
          <a:p>
            <a:r>
              <a:rPr lang="en-US" sz="3600" b="1" dirty="0" smtClean="0"/>
              <a:t>Rich blessings to bestow:</a:t>
            </a:r>
          </a:p>
          <a:p>
            <a:r>
              <a:rPr lang="en-US" sz="3600" b="1" dirty="0" smtClean="0"/>
              <a:t>Plunge now into the crimson flood</a:t>
            </a:r>
          </a:p>
          <a:p>
            <a:r>
              <a:rPr lang="en-US" sz="3600" b="1" dirty="0" smtClean="0"/>
              <a:t>That washes white as snow.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Yes, Jesus is the Truth, the Way,</a:t>
            </a:r>
          </a:p>
          <a:p>
            <a:r>
              <a:rPr lang="en-US" sz="3600" b="1" dirty="0" smtClean="0"/>
              <a:t>That leads you into rest;</a:t>
            </a:r>
          </a:p>
          <a:p>
            <a:r>
              <a:rPr lang="en-US" sz="3600" b="1" dirty="0" smtClean="0"/>
              <a:t>Believe in Him without delay,</a:t>
            </a:r>
          </a:p>
          <a:p>
            <a:r>
              <a:rPr lang="en-US" sz="3600" b="1" dirty="0" smtClean="0"/>
              <a:t>And you are fully blest.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Come, then, and join this holy band,</a:t>
            </a:r>
          </a:p>
          <a:p>
            <a:r>
              <a:rPr lang="en-US" sz="3600" b="1" dirty="0" smtClean="0"/>
              <a:t>And on to glory go,</a:t>
            </a:r>
          </a:p>
          <a:p>
            <a:r>
              <a:rPr lang="en-US" sz="3600" b="1" dirty="0" smtClean="0"/>
              <a:t>To dwell in that celestial land,</a:t>
            </a:r>
          </a:p>
          <a:p>
            <a:r>
              <a:rPr lang="en-US" sz="3600" b="1" dirty="0" smtClean="0"/>
              <a:t>Where joys immortal flow.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780</TotalTime>
  <Words>142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29</cp:revision>
  <dcterms:created xsi:type="dcterms:W3CDTF">2010-08-26T04:29:37Z</dcterms:created>
  <dcterms:modified xsi:type="dcterms:W3CDTF">2019-06-30T10:25:29Z</dcterms:modified>
</cp:coreProperties>
</file>