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6" d="100"/>
          <a:sy n="46" d="100"/>
        </p:scale>
        <p:origin x="348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449282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163</a:t>
            </a: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ONE DAY!</a:t>
            </a:r>
          </a:p>
          <a:p>
            <a:r>
              <a:rPr lang="en-US" sz="3600" b="1" dirty="0"/>
              <a:t>One day when heaven was filled with His praises,</a:t>
            </a:r>
          </a:p>
          <a:p>
            <a:r>
              <a:rPr lang="en-US" sz="3600" b="1" dirty="0"/>
              <a:t>One day when sin was as black as could be,</a:t>
            </a:r>
          </a:p>
          <a:p>
            <a:r>
              <a:rPr lang="en-US" sz="3600" b="1" dirty="0"/>
              <a:t>Jesus came forth to be born of a virgin</a:t>
            </a:r>
          </a:p>
          <a:p>
            <a:r>
              <a:rPr lang="en-US" sz="3600" b="1" dirty="0"/>
              <a:t>Dwelt amongst men, my example is He!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Living, He loved me; dying, He saved me;</a:t>
            </a:r>
          </a:p>
          <a:p>
            <a:r>
              <a:rPr lang="en-US" sz="3600" b="1" dirty="0"/>
              <a:t>Buried, He carried my sins far away;</a:t>
            </a:r>
          </a:p>
          <a:p>
            <a:r>
              <a:rPr lang="en-US" sz="3600" b="1" dirty="0"/>
              <a:t>Rising, He justified freely forever:</a:t>
            </a:r>
          </a:p>
          <a:p>
            <a:r>
              <a:rPr lang="en-US" sz="3600" b="1" dirty="0"/>
              <a:t>One day He’s coming—oh, glorious day!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One day they led Him up Calvary’s mountain,</a:t>
            </a:r>
          </a:p>
          <a:p>
            <a:r>
              <a:rPr lang="en-US" sz="3600" b="1" dirty="0"/>
              <a:t>One day they nailed Him to die on the tree;</a:t>
            </a:r>
          </a:p>
          <a:p>
            <a:r>
              <a:rPr lang="en-US" sz="3600" b="1" dirty="0"/>
              <a:t>Suffering anguish, despised and rejected:</a:t>
            </a:r>
          </a:p>
          <a:p>
            <a:r>
              <a:rPr lang="en-US" sz="3600" b="1" dirty="0"/>
              <a:t>Bearing our sins, my Redeemer is He!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One day they left Him alone in the garden,</a:t>
            </a:r>
          </a:p>
          <a:p>
            <a:r>
              <a:rPr lang="en-US" sz="3600" b="1" dirty="0"/>
              <a:t>One day He rested, from suffering free;</a:t>
            </a:r>
          </a:p>
          <a:p>
            <a:r>
              <a:rPr lang="en-US" sz="3600" b="1" dirty="0"/>
              <a:t>Angels came down o’er His tomb to keep vigil;</a:t>
            </a:r>
          </a:p>
          <a:p>
            <a:r>
              <a:rPr lang="en-US" sz="3600" b="1" dirty="0"/>
              <a:t>Hope of the hopeless, my </a:t>
            </a:r>
            <a:r>
              <a:rPr lang="en-US" sz="3600" b="1" dirty="0" err="1"/>
              <a:t>Saviour</a:t>
            </a:r>
            <a:r>
              <a:rPr lang="en-US" sz="3600" b="1" dirty="0"/>
              <a:t> is He!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1206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One day the grave could conceal Him no longer,</a:t>
            </a:r>
          </a:p>
          <a:p>
            <a:r>
              <a:rPr lang="en-US" sz="3600" b="1" dirty="0"/>
              <a:t>One day the stone rolled away from the door;</a:t>
            </a:r>
          </a:p>
          <a:p>
            <a:r>
              <a:rPr lang="en-US" sz="3600" b="1" dirty="0"/>
              <a:t>Then He arose, over death He had conquered;</a:t>
            </a:r>
          </a:p>
          <a:p>
            <a:r>
              <a:rPr lang="en-US" sz="3600" b="1" dirty="0"/>
              <a:t>Now is ascended, my Lord evermore!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1206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GB" sz="3600" b="1" dirty="0"/>
              <a:t>One day the trumpet will sound for His</a:t>
            </a:r>
          </a:p>
          <a:p>
            <a:r>
              <a:rPr lang="en-GB" sz="3600" b="1" dirty="0"/>
              <a:t>coming,</a:t>
            </a:r>
          </a:p>
          <a:p>
            <a:r>
              <a:rPr lang="en-GB" sz="3600" b="1" dirty="0"/>
              <a:t>One day the skies with His glories will shine;</a:t>
            </a:r>
          </a:p>
          <a:p>
            <a:r>
              <a:rPr lang="en-GB" sz="3600" b="1" dirty="0"/>
              <a:t>Wonderful day, my beloved ones bringing;</a:t>
            </a:r>
          </a:p>
          <a:p>
            <a:r>
              <a:rPr lang="en-GB" sz="3600" b="1" dirty="0"/>
              <a:t>Glorious saviour, this Jesus is mine!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849</TotalTime>
  <Words>231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34</cp:revision>
  <dcterms:created xsi:type="dcterms:W3CDTF">2010-08-26T04:29:37Z</dcterms:created>
  <dcterms:modified xsi:type="dcterms:W3CDTF">2019-01-13T09:48:56Z</dcterms:modified>
</cp:coreProperties>
</file>