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400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12/22/2010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12/22/2010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12/22/2010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12/22/2010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12/22/2010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12/22/2010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12/22/2010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12/22/2010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449282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164</a:t>
            </a: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</a:t>
            </a: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Arial Black" pitchFamily="34" charset="0"/>
                <a:ea typeface="Calibri" pitchFamily="34" charset="0"/>
                <a:cs typeface="Times New Roman" pitchFamily="18" charset="0"/>
              </a:rPr>
              <a:t>     </a:t>
            </a:r>
          </a:p>
          <a:p>
            <a:pPr algn="ctr"/>
            <a:r>
              <a:rPr lang="en-US" sz="3600" b="1" u="sng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SWING LOW</a:t>
            </a:r>
          </a:p>
          <a:p>
            <a:pPr algn="ctr"/>
            <a:r>
              <a:rPr lang="en-US" sz="3600" b="1" u="sng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 </a:t>
            </a:r>
          </a:p>
          <a:p>
            <a:r>
              <a:rPr lang="en-US" sz="3600" b="1" dirty="0" smtClean="0"/>
              <a:t>I looked over Jordan and what did I see</a:t>
            </a:r>
          </a:p>
          <a:p>
            <a:r>
              <a:rPr lang="en-US" sz="3600" b="1" dirty="0" smtClean="0"/>
              <a:t>Coming for to carry me home;</a:t>
            </a:r>
          </a:p>
          <a:p>
            <a:r>
              <a:rPr lang="en-US" sz="3600" b="1" dirty="0" smtClean="0"/>
              <a:t>A band of angels coming after me.</a:t>
            </a:r>
          </a:p>
          <a:p>
            <a:r>
              <a:rPr lang="en-US" sz="3600" b="1" dirty="0" smtClean="0"/>
              <a:t>Coming for to carry me home.</a:t>
            </a:r>
          </a:p>
          <a:p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252478"/>
            <a:ext cx="8915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Swing low, sweet chariot,</a:t>
            </a:r>
          </a:p>
          <a:p>
            <a:r>
              <a:rPr lang="en-US" sz="3600" b="1" dirty="0" smtClean="0"/>
              <a:t>Coming for to carry me home;</a:t>
            </a:r>
          </a:p>
          <a:p>
            <a:r>
              <a:rPr lang="en-US" sz="3600" b="1" dirty="0" smtClean="0"/>
              <a:t>Swing low, sweet chariot,</a:t>
            </a:r>
          </a:p>
          <a:p>
            <a:r>
              <a:rPr lang="en-US" sz="3600" b="1" dirty="0" smtClean="0"/>
              <a:t>Coming for to carry me home.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120676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If you get there before I do,</a:t>
            </a:r>
          </a:p>
          <a:p>
            <a:r>
              <a:rPr lang="en-US" sz="3600" b="1" dirty="0" smtClean="0"/>
              <a:t>Coming for to carry me home;</a:t>
            </a:r>
          </a:p>
          <a:p>
            <a:r>
              <a:rPr lang="en-US" sz="3600" b="1" dirty="0" smtClean="0"/>
              <a:t>Tell all my friends I’m a-coming too,</a:t>
            </a:r>
          </a:p>
          <a:p>
            <a:r>
              <a:rPr lang="en-US" sz="3600" b="1" dirty="0" smtClean="0"/>
              <a:t>Coming for to carry me home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786</TotalTime>
  <Words>91</Words>
  <Application>Microsoft Office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Verve</vt:lpstr>
      <vt:lpstr>Slide 1</vt:lpstr>
      <vt:lpstr>Slide 2</vt:lpstr>
      <vt:lpstr>Slide 3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31</cp:revision>
  <dcterms:created xsi:type="dcterms:W3CDTF">2010-08-26T04:29:37Z</dcterms:created>
  <dcterms:modified xsi:type="dcterms:W3CDTF">2010-12-22T16:58:10Z</dcterms:modified>
</cp:coreProperties>
</file>