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449282"/>
            <a:ext cx="9448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165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WHEN THEY RING THE BELLS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There’s a land beyond the river,</a:t>
            </a:r>
          </a:p>
          <a:p>
            <a:r>
              <a:rPr lang="en-US" sz="3600" b="1" dirty="0" smtClean="0"/>
              <a:t>That we call the sweet forever,</a:t>
            </a:r>
          </a:p>
          <a:p>
            <a:r>
              <a:rPr lang="en-US" sz="3600" b="1" dirty="0" smtClean="0"/>
              <a:t>And we only reach that shore by faith’s decree;</a:t>
            </a:r>
          </a:p>
          <a:p>
            <a:r>
              <a:rPr lang="en-US" sz="3600" b="1" dirty="0" smtClean="0"/>
              <a:t>One by one we’ll gain the portals,</a:t>
            </a:r>
          </a:p>
          <a:p>
            <a:r>
              <a:rPr lang="en-US" sz="3600" b="1" dirty="0" smtClean="0"/>
              <a:t>There to dwell with the immortals,</a:t>
            </a:r>
          </a:p>
          <a:p>
            <a:r>
              <a:rPr lang="en-US" sz="3600" b="1" dirty="0" smtClean="0"/>
              <a:t>When they ring the golden bells for you and me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252478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Don’t you hear the bells now ringing?</a:t>
            </a:r>
          </a:p>
          <a:p>
            <a:r>
              <a:rPr lang="en-US" sz="3600" b="1" dirty="0" smtClean="0"/>
              <a:t>Don’t you hear the angels singing?</a:t>
            </a:r>
          </a:p>
          <a:p>
            <a:r>
              <a:rPr lang="en-US" sz="3600" b="1" dirty="0" err="1" smtClean="0"/>
              <a:t>‘Tis</a:t>
            </a:r>
            <a:r>
              <a:rPr lang="en-US" sz="3600" b="1" dirty="0" smtClean="0"/>
              <a:t> the glory hallelujah Jubilee.</a:t>
            </a:r>
          </a:p>
          <a:p>
            <a:r>
              <a:rPr lang="en-US" sz="3600" b="1" dirty="0" smtClean="0"/>
              <a:t>In that far-off sweet forever,</a:t>
            </a:r>
          </a:p>
          <a:p>
            <a:r>
              <a:rPr lang="en-US" sz="3600" b="1" dirty="0" smtClean="0"/>
              <a:t>Just beyond the shining river,</a:t>
            </a:r>
          </a:p>
          <a:p>
            <a:r>
              <a:rPr lang="en-US" sz="3600" b="1" dirty="0" smtClean="0"/>
              <a:t>When they ring the golden bells for you and me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We shall know no sin or sorrow,</a:t>
            </a:r>
          </a:p>
          <a:p>
            <a:r>
              <a:rPr lang="en-US" sz="3600" b="1" dirty="0" smtClean="0"/>
              <a:t>In the haven of tomorrow,</a:t>
            </a:r>
          </a:p>
          <a:p>
            <a:r>
              <a:rPr lang="en-US" sz="3600" b="1" dirty="0" smtClean="0"/>
              <a:t>When our </a:t>
            </a:r>
            <a:r>
              <a:rPr lang="en-US" sz="3600" b="1" dirty="0" smtClean="0"/>
              <a:t>barge </a:t>
            </a:r>
            <a:r>
              <a:rPr lang="en-US" sz="3600" b="1" dirty="0" smtClean="0"/>
              <a:t>shall sail beyond the silver sea;</a:t>
            </a:r>
          </a:p>
          <a:p>
            <a:r>
              <a:rPr lang="en-US" sz="3600" b="1" dirty="0" smtClean="0"/>
              <a:t>We shall only know the blessing</a:t>
            </a:r>
          </a:p>
          <a:p>
            <a:r>
              <a:rPr lang="en-US" sz="3600" b="1" dirty="0" smtClean="0"/>
              <a:t>Of our Father’s sweet caressing,</a:t>
            </a:r>
          </a:p>
          <a:p>
            <a:r>
              <a:rPr lang="en-US" sz="3600" b="1" dirty="0" smtClean="0"/>
              <a:t>When they ring the golden bells for you and me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When our days shall know their number,</a:t>
            </a:r>
          </a:p>
          <a:p>
            <a:r>
              <a:rPr lang="en-US" sz="3600" b="1" dirty="0" smtClean="0"/>
              <a:t>When in death we sweetly slumber,</a:t>
            </a:r>
          </a:p>
          <a:p>
            <a:r>
              <a:rPr lang="en-US" sz="3600" b="1" dirty="0" smtClean="0"/>
              <a:t>When the King commands the spirit to be free;</a:t>
            </a:r>
          </a:p>
          <a:p>
            <a:r>
              <a:rPr lang="en-US" sz="3600" b="1" dirty="0" smtClean="0"/>
              <a:t>Nevermore with anguish laden,</a:t>
            </a:r>
          </a:p>
          <a:p>
            <a:r>
              <a:rPr lang="en-US" sz="3600" b="1" dirty="0" smtClean="0"/>
              <a:t>We shall reach that lovely </a:t>
            </a:r>
            <a:r>
              <a:rPr lang="en-US" sz="3600" b="1" dirty="0" err="1" smtClean="0"/>
              <a:t>aiden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When they ring the golden bells for you and me.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789</TotalTime>
  <Words>198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31</cp:revision>
  <dcterms:created xsi:type="dcterms:W3CDTF">2010-08-26T04:29:37Z</dcterms:created>
  <dcterms:modified xsi:type="dcterms:W3CDTF">2010-09-01T04:29:09Z</dcterms:modified>
</cp:coreProperties>
</file>