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4" d="100"/>
          <a:sy n="24" d="100"/>
        </p:scale>
        <p:origin x="504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12" y="243900"/>
            <a:ext cx="914068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166</a:t>
            </a: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 WE ALL GET TO HEAVEN</a:t>
            </a:r>
            <a:endParaRPr lang="en-US" sz="4400" b="1" dirty="0" smtClean="0"/>
          </a:p>
          <a:p>
            <a:r>
              <a:rPr lang="en-US" sz="4400" b="1" dirty="0" smtClean="0"/>
              <a:t>Sing the wondrous love of Jesus,</a:t>
            </a:r>
          </a:p>
          <a:p>
            <a:r>
              <a:rPr lang="en-US" sz="4400" b="1" dirty="0" smtClean="0"/>
              <a:t>Sing His mercy and His grace;</a:t>
            </a:r>
          </a:p>
          <a:p>
            <a:r>
              <a:rPr lang="en-US" sz="4400" b="1" dirty="0" smtClean="0"/>
              <a:t>In the mansions, bright and blessed,</a:t>
            </a:r>
          </a:p>
          <a:p>
            <a:r>
              <a:rPr lang="en-US" sz="4400" b="1" dirty="0" smtClean="0"/>
              <a:t>He’ll prepare for us a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When we all get to heaven,</a:t>
            </a:r>
          </a:p>
          <a:p>
            <a:r>
              <a:rPr lang="en-US" sz="4400" b="1" dirty="0" smtClean="0"/>
              <a:t>What a day of rejoicing that will be!</a:t>
            </a:r>
          </a:p>
          <a:p>
            <a:r>
              <a:rPr lang="en-US" sz="4400" b="1" dirty="0" smtClean="0"/>
              <a:t>When we all see Jesus,</a:t>
            </a:r>
          </a:p>
          <a:p>
            <a:r>
              <a:rPr lang="en-US" sz="4400" b="1" dirty="0" smtClean="0"/>
              <a:t>We’ll sing and shout the victory.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While we walk the pilgrim pathway.</a:t>
            </a:r>
          </a:p>
          <a:p>
            <a:r>
              <a:rPr lang="en-US" sz="4400" b="1" dirty="0" smtClean="0"/>
              <a:t>Cloud will overspread the sky;</a:t>
            </a:r>
          </a:p>
          <a:p>
            <a:r>
              <a:rPr lang="en-US" sz="4400" b="1" dirty="0" smtClean="0"/>
              <a:t>But when </a:t>
            </a:r>
            <a:r>
              <a:rPr lang="en-US" sz="4400" b="1" dirty="0" err="1" smtClean="0"/>
              <a:t>trav’ling</a:t>
            </a:r>
            <a:r>
              <a:rPr lang="en-US" sz="4400" b="1" dirty="0" smtClean="0"/>
              <a:t> days are over,</a:t>
            </a:r>
          </a:p>
          <a:p>
            <a:r>
              <a:rPr lang="en-US" sz="4400" b="1" dirty="0" smtClean="0"/>
              <a:t>Not a shadow, not a sigh.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Let us then be true and faithful,</a:t>
            </a:r>
          </a:p>
          <a:p>
            <a:r>
              <a:rPr lang="en-US" sz="4800" b="1" dirty="0" smtClean="0"/>
              <a:t>Trusting, serving, every day;</a:t>
            </a:r>
          </a:p>
          <a:p>
            <a:r>
              <a:rPr lang="en-US" sz="4800" b="1" dirty="0" smtClean="0"/>
              <a:t>Just one glimpse of him in glory</a:t>
            </a:r>
          </a:p>
          <a:p>
            <a:r>
              <a:rPr lang="en-US" sz="4800" b="1" dirty="0" smtClean="0"/>
              <a:t>Will the toils of life repay.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Onward to the prize before us!</a:t>
            </a:r>
          </a:p>
          <a:p>
            <a:r>
              <a:rPr lang="en-US" sz="4400" b="1" dirty="0" smtClean="0"/>
              <a:t>Soon his beauty we’ll behold;</a:t>
            </a:r>
          </a:p>
          <a:p>
            <a:r>
              <a:rPr lang="en-US" sz="4400" b="1" dirty="0" smtClean="0"/>
              <a:t>Soon the pearly gates will open,</a:t>
            </a:r>
          </a:p>
          <a:p>
            <a:r>
              <a:rPr lang="en-US" sz="4400" b="1" dirty="0" smtClean="0"/>
              <a:t>We shall tread the street s of gold.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834</TotalTime>
  <Words>152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35</cp:revision>
  <dcterms:created xsi:type="dcterms:W3CDTF">2010-08-26T04:29:37Z</dcterms:created>
  <dcterms:modified xsi:type="dcterms:W3CDTF">2019-10-27T09:55:01Z</dcterms:modified>
</cp:coreProperties>
</file>