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167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THE OLD RUGGED CROSS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On a hill far away stood an old rugged cross,</a:t>
            </a:r>
          </a:p>
          <a:p>
            <a:r>
              <a:rPr lang="en-US" sz="3600" b="1" dirty="0" smtClean="0"/>
              <a:t>The emblem of </a:t>
            </a:r>
            <a:r>
              <a:rPr lang="en-US" sz="3600" b="1" dirty="0" smtClean="0"/>
              <a:t>suffering </a:t>
            </a:r>
            <a:r>
              <a:rPr lang="en-US" sz="3600" b="1" dirty="0" smtClean="0"/>
              <a:t>and shame,</a:t>
            </a:r>
          </a:p>
          <a:p>
            <a:r>
              <a:rPr lang="en-US" sz="3600" b="1" dirty="0" smtClean="0"/>
              <a:t>And I love that old cross where the Dearest and Best,</a:t>
            </a:r>
          </a:p>
          <a:p>
            <a:r>
              <a:rPr lang="en-US" sz="3600" b="1" dirty="0" smtClean="0"/>
              <a:t>For a world of lost sinners was slain.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252478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So I’ll cherish the old rugged cross,</a:t>
            </a:r>
          </a:p>
          <a:p>
            <a:r>
              <a:rPr lang="en-US" sz="3600" b="1" dirty="0" smtClean="0"/>
              <a:t>Till my trophies at last I lay down;</a:t>
            </a:r>
          </a:p>
          <a:p>
            <a:r>
              <a:rPr lang="en-US" sz="3600" b="1" dirty="0" smtClean="0"/>
              <a:t>I will cling to the old rugged cross,</a:t>
            </a:r>
          </a:p>
          <a:p>
            <a:r>
              <a:rPr lang="en-US" sz="3600" b="1" dirty="0" smtClean="0"/>
              <a:t>And exchange it some day for a crown.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Oh, that old rugged cross, so despised by the world,</a:t>
            </a:r>
          </a:p>
          <a:p>
            <a:r>
              <a:rPr lang="en-US" sz="3600" b="1" dirty="0" smtClean="0"/>
              <a:t>Has a wondrous attraction for me;</a:t>
            </a:r>
          </a:p>
          <a:p>
            <a:r>
              <a:rPr lang="en-US" sz="3600" b="1" dirty="0" smtClean="0"/>
              <a:t>For the dear Lamb of God left His glory above,</a:t>
            </a:r>
          </a:p>
          <a:p>
            <a:r>
              <a:rPr lang="en-US" sz="3600" b="1" dirty="0" smtClean="0"/>
              <a:t>To bear it to dark Calvary.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the old rugged cross, stained with blood so divine,</a:t>
            </a:r>
          </a:p>
          <a:p>
            <a:r>
              <a:rPr lang="en-US" sz="3600" b="1" dirty="0" smtClean="0"/>
              <a:t>A wondrous beauty I see.</a:t>
            </a:r>
          </a:p>
          <a:p>
            <a:r>
              <a:rPr lang="en-US" sz="3600" b="1" dirty="0" smtClean="0"/>
              <a:t>For ‘twas on that old cross Jesus suffered and died,</a:t>
            </a:r>
          </a:p>
          <a:p>
            <a:r>
              <a:rPr lang="en-US" sz="3600" b="1" dirty="0" smtClean="0"/>
              <a:t>To pardon and sanctify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To the old rugged cross I will ever be true,</a:t>
            </a:r>
          </a:p>
          <a:p>
            <a:r>
              <a:rPr lang="en-US" sz="3600" b="1" dirty="0" smtClean="0"/>
              <a:t>Its shame and reproach gladly bear;</a:t>
            </a:r>
          </a:p>
          <a:p>
            <a:r>
              <a:rPr lang="en-US" sz="3600" b="1" dirty="0" smtClean="0"/>
              <a:t>Then He’ll call me some day to my home far away,</a:t>
            </a:r>
          </a:p>
          <a:p>
            <a:r>
              <a:rPr lang="en-US" sz="3600" b="1" dirty="0" smtClean="0"/>
              <a:t>Where His glory forever I’ll share.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951</TotalTime>
  <Words>191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41</cp:revision>
  <dcterms:created xsi:type="dcterms:W3CDTF">2010-08-26T04:29:37Z</dcterms:created>
  <dcterms:modified xsi:type="dcterms:W3CDTF">2011-02-20T19:22:57Z</dcterms:modified>
</cp:coreProperties>
</file>