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3" d="100"/>
          <a:sy n="33" d="100"/>
        </p:scale>
        <p:origin x="3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449282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168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WHERE HE LEADS ME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I can hear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calling,</a:t>
            </a:r>
          </a:p>
          <a:p>
            <a:r>
              <a:rPr lang="en-US" sz="3600" b="1" dirty="0" smtClean="0"/>
              <a:t>I can hear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calling,</a:t>
            </a:r>
          </a:p>
          <a:p>
            <a:r>
              <a:rPr lang="en-US" sz="3600" b="1" dirty="0" smtClean="0"/>
              <a:t>I can hear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calling,</a:t>
            </a:r>
          </a:p>
          <a:p>
            <a:r>
              <a:rPr lang="en-US" sz="3600" b="1" dirty="0" smtClean="0"/>
              <a:t>“Take thy cross, and follow, follow Me.”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1295401" cy="990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00025" y="514349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Where He leads me I will follow,</a:t>
            </a:r>
          </a:p>
          <a:p>
            <a:r>
              <a:rPr lang="en-US" sz="3600" b="1" dirty="0" smtClean="0"/>
              <a:t>Where He leads me I will follow,</a:t>
            </a:r>
          </a:p>
          <a:p>
            <a:r>
              <a:rPr lang="en-US" sz="3600" b="1" dirty="0" smtClean="0"/>
              <a:t>Where He leads me I will follow,</a:t>
            </a:r>
          </a:p>
          <a:p>
            <a:r>
              <a:rPr lang="en-US" sz="3600" b="1" dirty="0" smtClean="0"/>
              <a:t>I’ll go with Him, with Him all the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I’ll go with Him through the garden,</a:t>
            </a:r>
          </a:p>
          <a:p>
            <a:r>
              <a:rPr lang="en-US" sz="3600" b="1" dirty="0" smtClean="0"/>
              <a:t>I’ll go with Him through the garden,</a:t>
            </a:r>
          </a:p>
          <a:p>
            <a:r>
              <a:rPr lang="en-US" sz="3600" b="1" dirty="0" smtClean="0"/>
              <a:t>I’ll go with Him through the garden,</a:t>
            </a:r>
          </a:p>
          <a:p>
            <a:r>
              <a:rPr lang="en-US" sz="3600" b="1" dirty="0" smtClean="0"/>
              <a:t>I’ll go with Him, with Him all the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I’ll go with Him through the judgment,</a:t>
            </a:r>
          </a:p>
          <a:p>
            <a:r>
              <a:rPr lang="en-US" sz="3600" b="1" dirty="0" smtClean="0"/>
              <a:t>I’ll go with Him through the judgment,</a:t>
            </a:r>
          </a:p>
          <a:p>
            <a:r>
              <a:rPr lang="en-US" sz="3600" b="1" dirty="0" smtClean="0"/>
              <a:t>I’ll go with Him through the judgment,</a:t>
            </a:r>
          </a:p>
          <a:p>
            <a:r>
              <a:rPr lang="en-US" sz="3600" b="1" dirty="0" smtClean="0"/>
              <a:t>I’ll go with Him, with Him all the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He will give me grace and glory,</a:t>
            </a:r>
          </a:p>
          <a:p>
            <a:r>
              <a:rPr lang="en-US" sz="3600" b="1" dirty="0" smtClean="0"/>
              <a:t>He will give me grace and glory,</a:t>
            </a:r>
          </a:p>
          <a:p>
            <a:r>
              <a:rPr lang="en-US" sz="3600" b="1" dirty="0" smtClean="0"/>
              <a:t>He will give me grace and glory,</a:t>
            </a:r>
          </a:p>
          <a:p>
            <a:r>
              <a:rPr lang="en-US" sz="3600" b="1" dirty="0" smtClean="0"/>
              <a:t>And go with me, with me all the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797</TotalTime>
  <Words>178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35</cp:revision>
  <dcterms:created xsi:type="dcterms:W3CDTF">2010-08-26T04:29:37Z</dcterms:created>
  <dcterms:modified xsi:type="dcterms:W3CDTF">2019-06-30T10:28:31Z</dcterms:modified>
</cp:coreProperties>
</file>