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4300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 </a:t>
            </a:r>
            <a:r>
              <a:rPr lang="en-US" sz="4000" b="1" dirty="0" smtClean="0"/>
              <a:t>my heart sings today, sings for joy </a:t>
            </a:r>
            <a:r>
              <a:rPr lang="en-US" sz="4000" b="1" dirty="0" smtClean="0"/>
              <a:t>and gladness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Jesus saves, satisfies, banishes my sadness;</a:t>
            </a:r>
          </a:p>
          <a:p>
            <a:r>
              <a:rPr lang="en-US" sz="4000" b="1" dirty="0" smtClean="0"/>
              <a:t>Guilt is gone, peace is mine, peace like to a river,</a:t>
            </a:r>
          </a:p>
          <a:p>
            <a:r>
              <a:rPr lang="en-US" sz="4000" b="1" dirty="0" smtClean="0"/>
              <a:t>Jesus is wonderful, mighty to deliver.</a:t>
            </a:r>
          </a:p>
          <a:p>
            <a:endParaRPr lang="en-US" sz="4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981200" y="3442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169</a:t>
            </a:r>
            <a:endParaRPr lang="en-US" b="1" i="1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WONDERFUL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599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Wonderful, wonderful, Jesus is to me,</a:t>
            </a:r>
          </a:p>
          <a:p>
            <a:r>
              <a:rPr lang="en-US" sz="4000" b="1" dirty="0" smtClean="0"/>
              <a:t>Counselor, Prince of Peace, Mighty God is He;</a:t>
            </a:r>
          </a:p>
          <a:p>
            <a:r>
              <a:rPr lang="en-US" sz="4000" b="1" dirty="0" smtClean="0"/>
              <a:t>Saving me, keeping me from all sin and shame,</a:t>
            </a:r>
          </a:p>
          <a:p>
            <a:r>
              <a:rPr lang="en-US" sz="4000" b="1" dirty="0" smtClean="0"/>
              <a:t>Wonderful is my Redeemer, praise His name!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868015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Once </a:t>
            </a:r>
            <a:r>
              <a:rPr lang="en-US" sz="4000" b="1" dirty="0" smtClean="0"/>
              <a:t>a slave, now I’m free, free </a:t>
            </a:r>
            <a:r>
              <a:rPr lang="en-US" sz="4000" b="1" dirty="0" smtClean="0"/>
              <a:t>from condemnation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Jesus gives liberty and a full salvation;</a:t>
            </a:r>
          </a:p>
          <a:p>
            <a:r>
              <a:rPr lang="en-US" sz="4000" b="1" dirty="0" smtClean="0"/>
              <a:t>Now the sins of the past have been </a:t>
            </a:r>
            <a:r>
              <a:rPr lang="en-US" sz="4000" b="1" dirty="0" smtClean="0"/>
              <a:t>all forgiven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And my name is inscribed on the book of heaven.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Living </a:t>
            </a:r>
            <a:r>
              <a:rPr lang="en-US" sz="4000" b="1" dirty="0" smtClean="0"/>
              <a:t>here with my Lord in a holy union,</a:t>
            </a:r>
          </a:p>
          <a:p>
            <a:r>
              <a:rPr lang="en-US" sz="4000" b="1" dirty="0" smtClean="0"/>
              <a:t>Day by day, all the way holding </a:t>
            </a:r>
            <a:r>
              <a:rPr lang="en-US" sz="4000" b="1" dirty="0" smtClean="0"/>
              <a:t>sweet communion</a:t>
            </a:r>
            <a:r>
              <a:rPr lang="en-US" sz="4000" b="1" dirty="0" smtClean="0"/>
              <a:t>;</a:t>
            </a:r>
          </a:p>
          <a:p>
            <a:r>
              <a:rPr lang="en-US" sz="4000" b="1" dirty="0" smtClean="0"/>
              <a:t>O what change grace hath wrought in my lowly station!</a:t>
            </a:r>
          </a:p>
          <a:p>
            <a:r>
              <a:rPr lang="en-US" sz="4000" b="1" dirty="0" smtClean="0"/>
              <a:t>Since my soul has received full and </a:t>
            </a:r>
            <a:r>
              <a:rPr lang="en-US" sz="4000" b="1" dirty="0" smtClean="0"/>
              <a:t>free salvation</a:t>
            </a:r>
            <a:r>
              <a:rPr lang="en-US" sz="40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803</TotalTime>
  <Words>170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38</cp:revision>
  <dcterms:created xsi:type="dcterms:W3CDTF">2010-08-26T04:29:37Z</dcterms:created>
  <dcterms:modified xsi:type="dcterms:W3CDTF">2018-11-18T10:19:54Z</dcterms:modified>
</cp:coreProperties>
</file>