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3885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MY SHEEP KNOW MY VOICE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My sheep know My voice,</a:t>
            </a:r>
          </a:p>
          <a:p>
            <a:r>
              <a:rPr lang="en-US" sz="3600" b="1" dirty="0"/>
              <a:t>And the path that I take,</a:t>
            </a:r>
          </a:p>
          <a:p>
            <a:r>
              <a:rPr lang="en-US" sz="3600" b="1" dirty="0"/>
              <a:t>They follow wherever I go;</a:t>
            </a:r>
          </a:p>
          <a:p>
            <a:r>
              <a:rPr lang="en-US" sz="3600" b="1" dirty="0"/>
              <a:t>My sheep know My voice</a:t>
            </a:r>
          </a:p>
          <a:p>
            <a:r>
              <a:rPr lang="en-US" sz="3600" b="1" dirty="0"/>
              <a:t>And come at My call,</a:t>
            </a:r>
          </a:p>
          <a:p>
            <a:r>
              <a:rPr lang="en-US" sz="3600" b="1" dirty="0"/>
              <a:t>But a stranger’s voice do they not know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44012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My sheep know My voice,</a:t>
            </a:r>
          </a:p>
          <a:p>
            <a:r>
              <a:rPr lang="en-US" sz="3600" b="1" dirty="0" smtClean="0"/>
              <a:t>And day by day,</a:t>
            </a:r>
          </a:p>
          <a:p>
            <a:r>
              <a:rPr lang="en-US" sz="3600" b="1" dirty="0" smtClean="0"/>
              <a:t>They abide in the fold,</a:t>
            </a:r>
          </a:p>
          <a:p>
            <a:r>
              <a:rPr lang="en-US" sz="3600" b="1" dirty="0" smtClean="0"/>
              <a:t>And go not astray;</a:t>
            </a:r>
          </a:p>
          <a:p>
            <a:r>
              <a:rPr lang="en-US" sz="3600" b="1" dirty="0" smtClean="0"/>
              <a:t>They love Me because</a:t>
            </a:r>
          </a:p>
          <a:p>
            <a:r>
              <a:rPr lang="en-US" sz="3600" b="1" dirty="0" smtClean="0"/>
              <a:t>I have made them My choice,</a:t>
            </a:r>
          </a:p>
          <a:p>
            <a:r>
              <a:rPr lang="en-US" sz="3600" b="1" dirty="0" smtClean="0"/>
              <a:t>And they follow My call,</a:t>
            </a:r>
          </a:p>
          <a:p>
            <a:r>
              <a:rPr lang="en-US" sz="3600" b="1" dirty="0" smtClean="0"/>
              <a:t>For My sheep know My voice.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My sheep know My voice,</a:t>
            </a:r>
          </a:p>
          <a:p>
            <a:r>
              <a:rPr lang="en-US" sz="3600" b="1" dirty="0" smtClean="0"/>
              <a:t>And the pastures of green,</a:t>
            </a:r>
          </a:p>
          <a:p>
            <a:r>
              <a:rPr lang="en-US" sz="3600" b="1" dirty="0" smtClean="0"/>
              <a:t>Where I lead them so often to feed;</a:t>
            </a:r>
          </a:p>
          <a:p>
            <a:r>
              <a:rPr lang="en-US" sz="3600" b="1" dirty="0" smtClean="0"/>
              <a:t>My sheep know My voice,</a:t>
            </a:r>
          </a:p>
          <a:p>
            <a:r>
              <a:rPr lang="en-US" sz="3600" b="1" dirty="0" smtClean="0"/>
              <a:t>And the cool sparkling stream,</a:t>
            </a:r>
          </a:p>
          <a:p>
            <a:r>
              <a:rPr lang="en-US" sz="3600" b="1" dirty="0" smtClean="0"/>
              <a:t>Where beside its still waters I lead.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5247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My sheep know My voice,</a:t>
            </a:r>
          </a:p>
          <a:p>
            <a:r>
              <a:rPr lang="en-US" sz="3600" b="1" dirty="0" smtClean="0"/>
              <a:t>And the valley of death,</a:t>
            </a:r>
          </a:p>
          <a:p>
            <a:r>
              <a:rPr lang="en-US" sz="3600" b="1" dirty="0" smtClean="0"/>
              <a:t>Thru which I shall lead them some day;</a:t>
            </a:r>
          </a:p>
          <a:p>
            <a:r>
              <a:rPr lang="en-US" sz="3600" b="1" dirty="0" smtClean="0"/>
              <a:t>But no danger nor harm</a:t>
            </a:r>
          </a:p>
          <a:p>
            <a:r>
              <a:rPr lang="en-US" sz="3600" b="1" dirty="0" smtClean="0"/>
              <a:t>Can touch one of them,</a:t>
            </a:r>
          </a:p>
          <a:p>
            <a:r>
              <a:rPr lang="en-US" sz="3600" b="1" dirty="0" smtClean="0"/>
              <a:t>For I will be with them </a:t>
            </a:r>
            <a:r>
              <a:rPr lang="en-US" sz="3600" b="1" dirty="0" err="1" smtClean="0"/>
              <a:t>alway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738</TotalTime>
  <Words>173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17</cp:revision>
  <dcterms:created xsi:type="dcterms:W3CDTF">2010-08-26T04:29:37Z</dcterms:created>
  <dcterms:modified xsi:type="dcterms:W3CDTF">2010-08-26T16:47:51Z</dcterms:modified>
</cp:coreProperties>
</file>