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WHERE COULD I GO?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 smtClean="0"/>
              <a:t>Living below in this old sinful world,</a:t>
            </a:r>
          </a:p>
          <a:p>
            <a:r>
              <a:rPr lang="en-US" sz="3600" b="1" dirty="0" smtClean="0"/>
              <a:t>Hardly a comfort can afford;</a:t>
            </a:r>
          </a:p>
          <a:p>
            <a:r>
              <a:rPr lang="en-US" sz="3600" b="1" dirty="0" smtClean="0"/>
              <a:t>Striving alone to face temptations sore,</a:t>
            </a:r>
          </a:p>
          <a:p>
            <a:r>
              <a:rPr lang="en-US" sz="3600" b="1" dirty="0" smtClean="0"/>
              <a:t>Where could I go but to the Lord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Where could I go, O where could I go?</a:t>
            </a:r>
          </a:p>
          <a:p>
            <a:r>
              <a:rPr lang="en-US" sz="3600" b="1" dirty="0" smtClean="0"/>
              <a:t>Seeking a refuge for my soul?</a:t>
            </a:r>
          </a:p>
          <a:p>
            <a:r>
              <a:rPr lang="en-US" sz="3600" b="1" dirty="0" smtClean="0"/>
              <a:t>Needing a friend to help me in the end,</a:t>
            </a:r>
          </a:p>
          <a:p>
            <a:r>
              <a:rPr lang="en-US" sz="3600" b="1" dirty="0" smtClean="0"/>
              <a:t>Where could I go but to the Lord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Neighbors are kind, I love them every one,</a:t>
            </a:r>
          </a:p>
          <a:p>
            <a:r>
              <a:rPr lang="en-US" sz="3600" b="1" dirty="0" smtClean="0"/>
              <a:t>We get along in sweet accord;</a:t>
            </a:r>
          </a:p>
          <a:p>
            <a:r>
              <a:rPr lang="en-US" sz="3600" b="1" dirty="0" smtClean="0"/>
              <a:t>But when my soul needs manna from above,</a:t>
            </a:r>
          </a:p>
          <a:p>
            <a:r>
              <a:rPr lang="en-US" sz="3600" b="1" dirty="0" smtClean="0"/>
              <a:t>Where could I go but to the Lord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Life here is grand with friends I love so dear,</a:t>
            </a:r>
          </a:p>
          <a:p>
            <a:r>
              <a:rPr lang="en-US" sz="3600" b="1" dirty="0" smtClean="0"/>
              <a:t>Comfort I get from God’s own word;</a:t>
            </a:r>
          </a:p>
          <a:p>
            <a:r>
              <a:rPr lang="en-US" sz="3600" b="1" dirty="0" smtClean="0"/>
              <a:t>Yet when I face the chilling hand of death,</a:t>
            </a:r>
          </a:p>
          <a:p>
            <a:r>
              <a:rPr lang="en-US" sz="3600" b="1" dirty="0" smtClean="0"/>
              <a:t>Where could I go but to the Lord?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801</TotalTime>
  <Words>147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36</cp:revision>
  <dcterms:created xsi:type="dcterms:W3CDTF">2010-08-26T04:29:37Z</dcterms:created>
  <dcterms:modified xsi:type="dcterms:W3CDTF">2010-09-01T04:41:21Z</dcterms:modified>
</cp:coreProperties>
</file>