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449282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171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WONDERFUL PEACE</a:t>
            </a:r>
          </a:p>
          <a:p>
            <a:endParaRPr lang="en-US" sz="3600" b="1" dirty="0"/>
          </a:p>
          <a:p>
            <a:r>
              <a:rPr lang="en-US" sz="3600" b="1" dirty="0"/>
              <a:t>Far away in the depth of my spirit tonight</a:t>
            </a:r>
          </a:p>
          <a:p>
            <a:r>
              <a:rPr lang="en-US" sz="3600" b="1" dirty="0"/>
              <a:t>Rolls a melody sweeter than psalm;</a:t>
            </a:r>
          </a:p>
          <a:p>
            <a:r>
              <a:rPr lang="en-US" sz="3600" b="1" dirty="0"/>
              <a:t>In celestial-like strains it unceasingly falls</a:t>
            </a:r>
          </a:p>
          <a:p>
            <a:r>
              <a:rPr lang="en-US" sz="3600" b="1" dirty="0"/>
              <a:t>O’er my soul like an infinite calm.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89788" y="990599"/>
            <a:ext cx="8554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  <a:endParaRPr lang="en-US" sz="3600" b="1" dirty="0"/>
          </a:p>
          <a:p>
            <a:r>
              <a:rPr lang="en-US" sz="3600" b="1" dirty="0"/>
              <a:t>Peace! Peace! Wonderful peace,</a:t>
            </a:r>
          </a:p>
          <a:p>
            <a:r>
              <a:rPr lang="en-US" sz="3600" b="1" dirty="0"/>
              <a:t>Coming down from the Father above;</a:t>
            </a:r>
          </a:p>
          <a:p>
            <a:r>
              <a:rPr lang="en-US" sz="3600" b="1" dirty="0"/>
              <a:t>Sweep over my spirit forever, I pray,</a:t>
            </a:r>
          </a:p>
          <a:p>
            <a:r>
              <a:rPr lang="en-US" sz="3600" b="1" dirty="0"/>
              <a:t>In fathomless billows of love.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a treasure I have in this wonderful</a:t>
            </a:r>
          </a:p>
          <a:p>
            <a:r>
              <a:rPr lang="en-US" sz="3600" b="1" dirty="0"/>
              <a:t>peace,</a:t>
            </a:r>
          </a:p>
          <a:p>
            <a:r>
              <a:rPr lang="en-US" sz="3600" b="1" dirty="0"/>
              <a:t>Buried deep in the heart of my soul;</a:t>
            </a:r>
          </a:p>
          <a:p>
            <a:r>
              <a:rPr lang="en-US" sz="3600" b="1" dirty="0"/>
              <a:t>So secure that no power can mine it away,</a:t>
            </a:r>
          </a:p>
          <a:p>
            <a:r>
              <a:rPr lang="en-US" sz="3600" b="1" dirty="0"/>
              <a:t>While the years of eternity roll.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I am resting tonight in this wonderful peace,</a:t>
            </a:r>
          </a:p>
          <a:p>
            <a:r>
              <a:rPr lang="en-US" sz="3600" b="1" dirty="0"/>
              <a:t>Resting sweetly in Jesus’ control;</a:t>
            </a:r>
          </a:p>
          <a:p>
            <a:r>
              <a:rPr lang="en-US" sz="3600" b="1" dirty="0"/>
              <a:t>For I’m kept from all danger by night and by day,</a:t>
            </a:r>
          </a:p>
          <a:p>
            <a:r>
              <a:rPr lang="en-US" sz="3600" b="1" dirty="0"/>
              <a:t>And His glory is flooding my soul.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And me thinks when I rise to that City of peace,</a:t>
            </a:r>
          </a:p>
          <a:p>
            <a:r>
              <a:rPr lang="en-US" sz="3600" b="1" dirty="0"/>
              <a:t>Where the Author of peace I shall see,</a:t>
            </a:r>
          </a:p>
          <a:p>
            <a:r>
              <a:rPr lang="en-US" sz="3600" b="1" dirty="0"/>
              <a:t>That one strain of the song which the</a:t>
            </a:r>
          </a:p>
          <a:p>
            <a:r>
              <a:rPr lang="en-US" sz="3600" b="1" dirty="0"/>
              <a:t>ransomed will sing,</a:t>
            </a:r>
          </a:p>
          <a:p>
            <a:r>
              <a:rPr lang="en-US" sz="3600" b="1" dirty="0"/>
              <a:t>In that heavenly kingdom shall be.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Ah! Soul, are you here without comfort and rest,</a:t>
            </a:r>
          </a:p>
          <a:p>
            <a:r>
              <a:rPr lang="en-US" sz="3600" b="1" dirty="0"/>
              <a:t>Marching down the rough pathway of time?</a:t>
            </a:r>
          </a:p>
          <a:p>
            <a:r>
              <a:rPr lang="en-US" sz="3600" b="1" dirty="0"/>
              <a:t>Make Jesus </a:t>
            </a:r>
            <a:r>
              <a:rPr lang="en-US" sz="3600" b="1"/>
              <a:t>your friend </a:t>
            </a:r>
            <a:r>
              <a:rPr lang="en-US" sz="3600" b="1" dirty="0"/>
              <a:t>ere the shadows grow dark;</a:t>
            </a:r>
          </a:p>
          <a:p>
            <a:r>
              <a:rPr lang="en-US" sz="3600" b="1" dirty="0"/>
              <a:t>Oh, accept this sweet peace so sublime.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833</TotalTime>
  <Words>214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42</cp:revision>
  <dcterms:created xsi:type="dcterms:W3CDTF">2010-08-26T04:29:37Z</dcterms:created>
  <dcterms:modified xsi:type="dcterms:W3CDTF">2019-08-25T09:57:46Z</dcterms:modified>
</cp:coreProperties>
</file>