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71B5B-2A2F-40C2-A81B-6C05DF4B2BDC}" type="datetimeFigureOut">
              <a:rPr lang="en-US" smtClean="0"/>
              <a:t>10/19/2010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F29E-5D8F-4151-AC26-C062B73BC5C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F29E-5D8F-4151-AC26-C062B73BC5CE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F29E-5D8F-4151-AC26-C062B73BC5CE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EF29E-5D8F-4151-AC26-C062B73BC5CE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-76200" y="449282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172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THE SUN WILL NEVER GO DOWN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The sun, it will never go down, in that city,</a:t>
            </a:r>
          </a:p>
          <a:p>
            <a:r>
              <a:rPr lang="en-US" sz="3600" b="1" dirty="0" smtClean="0"/>
              <a:t>The sun, it will never go down;</a:t>
            </a:r>
          </a:p>
          <a:p>
            <a:r>
              <a:rPr lang="en-US" sz="3600" b="1" dirty="0" smtClean="0"/>
              <a:t>The flowers are blooming forever,</a:t>
            </a:r>
          </a:p>
          <a:p>
            <a:r>
              <a:rPr lang="en-US" sz="3600" b="1" dirty="0" smtClean="0"/>
              <a:t>And the sun, it will never go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feel like traveling on, I do,</a:t>
            </a:r>
          </a:p>
          <a:p>
            <a:r>
              <a:rPr lang="en-US" sz="3600" b="1" dirty="0" smtClean="0"/>
              <a:t>I feel like traveling on;</a:t>
            </a:r>
          </a:p>
          <a:p>
            <a:r>
              <a:rPr lang="en-US" sz="3600" b="1" dirty="0" smtClean="0"/>
              <a:t>The flowers are blooming forever,</a:t>
            </a:r>
          </a:p>
          <a:p>
            <a:r>
              <a:rPr lang="en-US" sz="3600" b="1" dirty="0" smtClean="0"/>
              <a:t>And the sun, it will never go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feel like shouting, sometimes I do,</a:t>
            </a:r>
          </a:p>
          <a:p>
            <a:r>
              <a:rPr lang="en-US" sz="3600" b="1" dirty="0" smtClean="0"/>
              <a:t>I feel like shouting, I do;</a:t>
            </a:r>
          </a:p>
          <a:p>
            <a:r>
              <a:rPr lang="en-US" sz="3600" b="1" dirty="0" smtClean="0"/>
              <a:t>The flowers are blooming forever,</a:t>
            </a:r>
          </a:p>
          <a:p>
            <a:r>
              <a:rPr lang="en-US" sz="3600" b="1" dirty="0" smtClean="0"/>
              <a:t>And the sun, it will never go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807</TotalTime>
  <Words>112</Words>
  <Application>Microsoft Office PowerPoint</Application>
  <PresentationFormat>On-screen Show (4:3)</PresentationFormat>
  <Paragraphs>20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39</cp:revision>
  <dcterms:created xsi:type="dcterms:W3CDTF">2010-08-26T04:29:37Z</dcterms:created>
  <dcterms:modified xsi:type="dcterms:W3CDTF">2010-10-19T06:32:00Z</dcterms:modified>
</cp:coreProperties>
</file>