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6FA9-E25E-4F0A-9D20-06DB76EAAF22}" type="datetimeFigureOut">
              <a:rPr lang="en-US" smtClean="0"/>
              <a:pPr/>
              <a:t>10/19/2010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AAF85-8919-48C7-BA21-6129449583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AAF85-8919-48C7-BA21-61294495838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AAF85-8919-48C7-BA21-61294495838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AAF85-8919-48C7-BA21-61294495838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AAF85-8919-48C7-BA21-61294495838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449282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173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BOWED AND CRIED HOLY</a:t>
            </a:r>
          </a:p>
          <a:p>
            <a:r>
              <a:rPr lang="en-US" sz="3600" b="1" dirty="0" smtClean="0"/>
              <a:t>I dreamed I went to that city called glory,</a:t>
            </a:r>
          </a:p>
          <a:p>
            <a:r>
              <a:rPr lang="en-US" sz="3600" b="1" dirty="0" smtClean="0"/>
              <a:t>So bright and so fair,</a:t>
            </a:r>
          </a:p>
          <a:p>
            <a:r>
              <a:rPr lang="en-US" sz="3600" b="1" dirty="0" smtClean="0"/>
              <a:t>When I entered the gate I cried, “Holy,”</a:t>
            </a:r>
          </a:p>
          <a:p>
            <a:r>
              <a:rPr lang="en-US" sz="3600" b="1" dirty="0" smtClean="0"/>
              <a:t>The angels all met me there;</a:t>
            </a:r>
          </a:p>
          <a:p>
            <a:r>
              <a:rPr lang="en-US" sz="3600" b="1" dirty="0" smtClean="0"/>
              <a:t>They showed me from mansion to mansion,</a:t>
            </a:r>
          </a:p>
          <a:p>
            <a:r>
              <a:rPr lang="en-US" sz="3600" b="1" dirty="0" smtClean="0"/>
              <a:t>And oh, the sights I saw,</a:t>
            </a:r>
          </a:p>
          <a:p>
            <a:r>
              <a:rPr lang="en-US" sz="3600" b="1" dirty="0" smtClean="0"/>
              <a:t>But I said, “I want to see Jesus,</a:t>
            </a:r>
          </a:p>
          <a:p>
            <a:r>
              <a:rPr lang="en-US" sz="3600" b="1" dirty="0" smtClean="0"/>
              <a:t>The One who died for all.”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Then I bowed on my knees and cried,</a:t>
            </a:r>
          </a:p>
          <a:p>
            <a:r>
              <a:rPr lang="en-US" sz="3600" b="1" dirty="0" smtClean="0"/>
              <a:t>“Holy, Holy, Holy,”</a:t>
            </a:r>
          </a:p>
          <a:p>
            <a:r>
              <a:rPr lang="en-US" sz="3600" b="1" dirty="0" smtClean="0"/>
              <a:t>I clapped my hands and sang, “Glory,</a:t>
            </a:r>
          </a:p>
          <a:p>
            <a:r>
              <a:rPr lang="en-US" sz="3600" b="1" dirty="0" smtClean="0"/>
              <a:t>Glory to the Son of God.”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thought when I entered that city</a:t>
            </a:r>
          </a:p>
          <a:p>
            <a:r>
              <a:rPr lang="en-US" sz="3600" b="1" dirty="0" smtClean="0"/>
              <a:t>My friends knew me well,</a:t>
            </a:r>
          </a:p>
          <a:p>
            <a:r>
              <a:rPr lang="en-US" sz="3600" b="1" dirty="0" smtClean="0"/>
              <a:t>They showed me all through heaven,</a:t>
            </a:r>
          </a:p>
          <a:p>
            <a:r>
              <a:rPr lang="en-US" sz="3600" b="1" dirty="0" smtClean="0"/>
              <a:t>The scenes are too </a:t>
            </a:r>
            <a:r>
              <a:rPr lang="en-US" sz="3600" b="1" dirty="0" err="1" smtClean="0"/>
              <a:t>num’rous</a:t>
            </a:r>
            <a:r>
              <a:rPr lang="en-US" sz="3600" b="1" dirty="0" smtClean="0"/>
              <a:t> to tell;</a:t>
            </a:r>
          </a:p>
          <a:p>
            <a:r>
              <a:rPr lang="en-US" sz="3600" b="1" dirty="0" smtClean="0"/>
              <a:t>They showed me Abraham, Isaac, Jacob, Mark,</a:t>
            </a:r>
          </a:p>
          <a:p>
            <a:r>
              <a:rPr lang="en-US" sz="3600" b="1" dirty="0" smtClean="0"/>
              <a:t>Luke, and Timothy,</a:t>
            </a:r>
          </a:p>
          <a:p>
            <a:r>
              <a:rPr lang="en-US" sz="3600" b="1" dirty="0" smtClean="0"/>
              <a:t>But I said, “I want to give praise,</a:t>
            </a:r>
          </a:p>
          <a:p>
            <a:r>
              <a:rPr lang="en-US" sz="3600" b="1" dirty="0" smtClean="0"/>
              <a:t>To the One who died for me.”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810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thought when I saw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Oh! Glory to God!</a:t>
            </a:r>
          </a:p>
          <a:p>
            <a:r>
              <a:rPr lang="en-US" sz="3600" b="1" dirty="0" smtClean="0"/>
              <a:t>I just fell right down before Him.</a:t>
            </a:r>
          </a:p>
          <a:p>
            <a:r>
              <a:rPr lang="en-US" sz="3600" b="1" dirty="0" smtClean="0"/>
              <a:t>Singing, “Praise to the name of the Lord;”</a:t>
            </a:r>
          </a:p>
          <a:p>
            <a:r>
              <a:rPr lang="en-US" sz="3600" b="1" dirty="0" smtClean="0"/>
              <a:t>I bowed down and worshipped Jehovah,</a:t>
            </a:r>
          </a:p>
          <a:p>
            <a:r>
              <a:rPr lang="en-US" sz="3600" b="1" dirty="0" smtClean="0"/>
              <a:t>My friend of Calvary,</a:t>
            </a:r>
          </a:p>
          <a:p>
            <a:r>
              <a:rPr lang="en-US" sz="3600" b="1" dirty="0" smtClean="0"/>
              <a:t>For I wanted to give praise to Jesus</a:t>
            </a:r>
          </a:p>
          <a:p>
            <a:r>
              <a:rPr lang="nn-NO" sz="3600" b="1" dirty="0" smtClean="0"/>
              <a:t>For saving a sinner like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809</TotalTime>
  <Words>234</Words>
  <Application>Microsoft Office PowerPoint</Application>
  <PresentationFormat>On-screen Show (4:3)</PresentationFormat>
  <Paragraphs>37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41</cp:revision>
  <dcterms:created xsi:type="dcterms:W3CDTF">2010-08-26T04:29:37Z</dcterms:created>
  <dcterms:modified xsi:type="dcterms:W3CDTF">2010-10-19T06:32:36Z</dcterms:modified>
</cp:coreProperties>
</file>