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174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24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u="sng" dirty="0" smtClean="0">
              <a:latin typeface="Arial Black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I’m </a:t>
            </a:r>
            <a:r>
              <a:rPr lang="en-US" sz="3600" b="1" dirty="0" smtClean="0"/>
              <a:t>a pilgrim and a stranger</a:t>
            </a:r>
          </a:p>
          <a:p>
            <a:r>
              <a:rPr lang="en-US" sz="3600" b="1" dirty="0" err="1" smtClean="0"/>
              <a:t>Wand’ring</a:t>
            </a:r>
            <a:r>
              <a:rPr lang="en-US" sz="3600" b="1" dirty="0" smtClean="0"/>
              <a:t> through this world of sin,</a:t>
            </a:r>
          </a:p>
          <a:p>
            <a:r>
              <a:rPr lang="en-US" sz="3600" b="1" dirty="0" smtClean="0"/>
              <a:t>On my way to that fair city,</a:t>
            </a:r>
          </a:p>
          <a:p>
            <a:r>
              <a:rPr lang="en-US" sz="3600" b="1" dirty="0" smtClean="0"/>
              <a:t>When the Saints go marching in.</a:t>
            </a:r>
          </a:p>
          <a:p>
            <a:endParaRPr lang="nn-NO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WHEN THE SAINTS MARCH IN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When the saints go marching in,</a:t>
            </a:r>
          </a:p>
          <a:p>
            <a:r>
              <a:rPr lang="en-US" sz="3600" b="1" dirty="0" smtClean="0"/>
              <a:t>When the saints go marching in,</a:t>
            </a:r>
          </a:p>
          <a:p>
            <a:r>
              <a:rPr lang="en-US" sz="3600" b="1" dirty="0" smtClean="0"/>
              <a:t>Lord, I want to be in that number</a:t>
            </a:r>
          </a:p>
          <a:p>
            <a:r>
              <a:rPr lang="en-US" sz="3600" b="1" dirty="0" smtClean="0"/>
              <a:t>When the Saints go marching 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Oh, I know I’ll see my </a:t>
            </a:r>
            <a:r>
              <a:rPr lang="en-US" sz="3600" b="1" dirty="0" err="1" smtClean="0"/>
              <a:t>Saviour</a:t>
            </a:r>
            <a:endParaRPr lang="en-US" sz="3600" b="1" dirty="0" smtClean="0"/>
          </a:p>
          <a:p>
            <a:r>
              <a:rPr lang="en-US" sz="3600" b="1" dirty="0" smtClean="0"/>
              <a:t>If my life is free from sin,</a:t>
            </a:r>
          </a:p>
          <a:p>
            <a:r>
              <a:rPr lang="en-US" sz="3600" b="1" dirty="0" smtClean="0"/>
              <a:t>Heaven’s doors will open for me</a:t>
            </a:r>
          </a:p>
          <a:p>
            <a:r>
              <a:rPr lang="en-US" sz="3600" b="1" dirty="0" smtClean="0"/>
              <a:t>When the saints go marching 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we gather ‘round the Throne</a:t>
            </a:r>
          </a:p>
          <a:p>
            <a:r>
              <a:rPr lang="en-US" sz="3600" b="1" dirty="0" smtClean="0"/>
              <a:t>And the gates are closed within,</a:t>
            </a:r>
          </a:p>
          <a:p>
            <a:r>
              <a:rPr lang="en-US" sz="3600" b="1" dirty="0" smtClean="0"/>
              <a:t>I’ll be shouting “Glory, Glory”</a:t>
            </a:r>
          </a:p>
          <a:p>
            <a:r>
              <a:rPr lang="en-US" sz="3600" b="1" dirty="0" smtClean="0"/>
              <a:t>When the Saints go marching 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I’m waiting for the chariot</a:t>
            </a:r>
          </a:p>
          <a:p>
            <a:r>
              <a:rPr lang="en-US" sz="3600" b="1" dirty="0" smtClean="0"/>
              <a:t>To swing low and I’ll step in,</a:t>
            </a:r>
          </a:p>
          <a:p>
            <a:r>
              <a:rPr lang="en-US" sz="3600" b="1" dirty="0" smtClean="0"/>
              <a:t>On the clouds I’ll ride to Heaven</a:t>
            </a:r>
          </a:p>
          <a:p>
            <a:r>
              <a:rPr lang="en-US" sz="3600" b="1" dirty="0" smtClean="0"/>
              <a:t>When the Saints go marching 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816</TotalTime>
  <Words>150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41</cp:revision>
  <dcterms:created xsi:type="dcterms:W3CDTF">2010-08-26T04:29:37Z</dcterms:created>
  <dcterms:modified xsi:type="dcterms:W3CDTF">2010-09-01T04:56:14Z</dcterms:modified>
</cp:coreProperties>
</file>