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3" autoAdjust="0"/>
    <p:restoredTop sz="94660"/>
  </p:normalViewPr>
  <p:slideViewPr>
    <p:cSldViewPr>
      <p:cViewPr>
        <p:scale>
          <a:sx n="33" d="100"/>
          <a:sy n="33" d="100"/>
        </p:scale>
        <p:origin x="-2718" y="-8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F2E-F4AA-4EC8-B949-4E80831D8DC4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669CF2E-F4AA-4EC8-B949-4E80831D8DC4}" type="datetimeFigureOut">
              <a:rPr lang="en-US" smtClean="0"/>
              <a:pPr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B2713338-DF9B-4CE3-952B-D58BBA050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52400" y="2286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175</a:t>
            </a:r>
            <a:endParaRPr kumimoji="0" lang="en-US" sz="3600" b="1" i="1" u="none" strike="noStrike" cap="none" normalizeH="0" baseline="0" dirty="0" smtClean="0">
              <a:ln>
                <a:noFill/>
              </a:ln>
              <a:effectLst/>
              <a:latin typeface="Arial Black" pitchFamily="34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524000"/>
            <a:ext cx="9448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In this world I’ve tried most everything,</a:t>
            </a:r>
          </a:p>
          <a:p>
            <a:r>
              <a:rPr lang="en-US" sz="3600" b="1" dirty="0" smtClean="0"/>
              <a:t>And I’m happy now to say</a:t>
            </a:r>
          </a:p>
          <a:p>
            <a:r>
              <a:rPr lang="en-US" sz="3600" b="1" dirty="0" smtClean="0"/>
              <a:t>There is nothing like religion</a:t>
            </a:r>
          </a:p>
          <a:p>
            <a:r>
              <a:rPr lang="en-US" sz="3600" b="1" dirty="0" smtClean="0"/>
              <a:t>In the good old-fashioned way;</a:t>
            </a:r>
          </a:p>
          <a:p>
            <a:r>
              <a:rPr lang="en-US" sz="3600" b="1" dirty="0" smtClean="0"/>
              <a:t>I am walking in the old-time ways</a:t>
            </a:r>
          </a:p>
          <a:p>
            <a:r>
              <a:rPr lang="en-US" sz="3600" b="1" dirty="0" smtClean="0"/>
              <a:t>And I want the world to know</a:t>
            </a:r>
          </a:p>
          <a:p>
            <a:r>
              <a:rPr lang="en-US" sz="3600" b="1" dirty="0" smtClean="0"/>
              <a:t>That I’d rather be an old-time Christian</a:t>
            </a:r>
          </a:p>
          <a:p>
            <a:r>
              <a:rPr lang="en-US" sz="3600" b="1" dirty="0" smtClean="0"/>
              <a:t>Than anything I know.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838200"/>
            <a:ext cx="944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u="sng" dirty="0" smtClean="0">
                <a:latin typeface="Arial Black" pitchFamily="34" charset="0"/>
                <a:ea typeface="Calibri" pitchFamily="34" charset="0"/>
                <a:cs typeface="Times New Roman" pitchFamily="18" charset="0"/>
              </a:rPr>
              <a:t>I’D RATHER BE A CHRISTIAN</a:t>
            </a:r>
            <a:endParaRPr lang="nn-NO" sz="3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066800"/>
            <a:ext cx="8915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CHORUS</a:t>
            </a:r>
          </a:p>
          <a:p>
            <a:r>
              <a:rPr lang="en-US" sz="3600" b="1" dirty="0" smtClean="0"/>
              <a:t>I’d rather be an old-time Christian</a:t>
            </a:r>
          </a:p>
          <a:p>
            <a:r>
              <a:rPr lang="en-US" sz="3600" b="1" dirty="0" smtClean="0"/>
              <a:t>Than anything I know</a:t>
            </a:r>
          </a:p>
          <a:p>
            <a:r>
              <a:rPr lang="en-US" sz="3600" b="1" dirty="0" smtClean="0"/>
              <a:t>There's nothing like an old-time Christian</a:t>
            </a:r>
          </a:p>
          <a:p>
            <a:r>
              <a:rPr lang="en-US" sz="3600" b="1" dirty="0" smtClean="0"/>
              <a:t>With a Christian love to show;</a:t>
            </a:r>
          </a:p>
          <a:p>
            <a:r>
              <a:rPr lang="en-US" sz="3600" b="1" dirty="0" smtClean="0"/>
              <a:t>I’m walking in the grand old highway,</a:t>
            </a:r>
          </a:p>
          <a:p>
            <a:r>
              <a:rPr lang="en-US" sz="3600" b="1" dirty="0" smtClean="0"/>
              <a:t>And I’m telling everywhere I go,</a:t>
            </a:r>
          </a:p>
          <a:p>
            <a:r>
              <a:rPr lang="en-US" sz="3600" b="1" dirty="0" smtClean="0"/>
              <a:t>That I’d rather be an old-time Christian</a:t>
            </a:r>
          </a:p>
          <a:p>
            <a:r>
              <a:rPr lang="en-US" sz="3600" b="1" dirty="0" smtClean="0"/>
              <a:t>Than anything I know.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1120676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There are many things I’d like to be</a:t>
            </a:r>
          </a:p>
          <a:p>
            <a:r>
              <a:rPr lang="en-US" sz="3600" b="1" dirty="0" smtClean="0"/>
              <a:t>As my journey I pursue,</a:t>
            </a:r>
          </a:p>
          <a:p>
            <a:r>
              <a:rPr lang="en-US" sz="3600" b="1" dirty="0" smtClean="0"/>
              <a:t>I have longed to be a leader</a:t>
            </a:r>
          </a:p>
          <a:p>
            <a:r>
              <a:rPr lang="en-US" sz="3600" b="1" dirty="0" smtClean="0"/>
              <a:t>Like a mortal man would do;</a:t>
            </a:r>
          </a:p>
          <a:p>
            <a:r>
              <a:rPr lang="en-US" sz="3600" b="1" dirty="0" smtClean="0"/>
              <a:t>I would like to be a millionaire,</a:t>
            </a:r>
          </a:p>
          <a:p>
            <a:r>
              <a:rPr lang="en-US" sz="3600" b="1" dirty="0" smtClean="0"/>
              <a:t>With a million to bestow,</a:t>
            </a:r>
          </a:p>
          <a:p>
            <a:r>
              <a:rPr lang="en-US" sz="3600" b="1" dirty="0" smtClean="0"/>
              <a:t>But I’d rather be an old-time Christian</a:t>
            </a:r>
          </a:p>
          <a:p>
            <a:r>
              <a:rPr lang="en-US" sz="3600" b="1" dirty="0" smtClean="0"/>
              <a:t>Than anything I know.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391401" y="5105401"/>
            <a:ext cx="2209800" cy="1295398"/>
          </a:xfrm>
          <a:prstGeom prst="triangle">
            <a:avLst>
              <a:gd name="adj" fmla="val 443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C:\Users\BRAIMOH\Music\Pas Femi Songs and files\Message Pictures\The Message Pictures\M00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25" y="0"/>
            <a:ext cx="1285875" cy="990600"/>
          </a:xfrm>
          <a:prstGeom prst="rect">
            <a:avLst/>
          </a:prstGeom>
          <a:noFill/>
        </p:spPr>
      </p:pic>
      <p:pic>
        <p:nvPicPr>
          <p:cNvPr id="5" name="Picture 3" descr="C:\Users\BRAIMOH\Music\Pas Femi Songs and files\Message Pictures\The Message Pictures\Bro Branham 1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95400" cy="990599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28600" y="685800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b="1" dirty="0" smtClean="0"/>
          </a:p>
          <a:p>
            <a:r>
              <a:rPr lang="en-US" sz="3600" b="1" dirty="0" smtClean="0"/>
              <a:t>All the world is bright since I got right,</a:t>
            </a:r>
          </a:p>
          <a:p>
            <a:r>
              <a:rPr lang="en-US" sz="3600" b="1" dirty="0" smtClean="0"/>
              <a:t>Now I sing and pray and shout,</a:t>
            </a:r>
          </a:p>
          <a:p>
            <a:r>
              <a:rPr lang="en-US" sz="3600" b="1" dirty="0" smtClean="0"/>
              <a:t>All my burden have been lifted</a:t>
            </a:r>
          </a:p>
          <a:p>
            <a:r>
              <a:rPr lang="en-US" sz="3600" b="1" dirty="0" smtClean="0"/>
              <a:t>Since the </a:t>
            </a:r>
            <a:r>
              <a:rPr lang="en-US" sz="3600" b="1" dirty="0" err="1" smtClean="0"/>
              <a:t>saviour</a:t>
            </a:r>
            <a:r>
              <a:rPr lang="en-US" sz="3600" b="1" dirty="0" smtClean="0"/>
              <a:t> brought me out;</a:t>
            </a:r>
          </a:p>
          <a:p>
            <a:r>
              <a:rPr lang="en-US" sz="3600" b="1" dirty="0" smtClean="0"/>
              <a:t>I will tell the world both far and near</a:t>
            </a:r>
          </a:p>
          <a:p>
            <a:r>
              <a:rPr lang="en-US" sz="3600" b="1" dirty="0" smtClean="0"/>
              <a:t>As I travel here below,</a:t>
            </a:r>
          </a:p>
          <a:p>
            <a:r>
              <a:rPr lang="en-US" sz="3600" b="1" dirty="0" smtClean="0"/>
              <a:t>That I’d rather be an old-time Christian</a:t>
            </a:r>
          </a:p>
          <a:p>
            <a:r>
              <a:rPr lang="en-US" sz="3600" b="1" dirty="0" smtClean="0"/>
              <a:t>Than anything I know.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818</TotalTime>
  <Words>220</Words>
  <Application>Microsoft Office PowerPoint</Application>
  <PresentationFormat>On-screen Show (4:3)</PresentationFormat>
  <Paragraphs>36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Angles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BRAIMOH</dc:creator>
  <cp:lastModifiedBy>JUDE-MAJASAN</cp:lastModifiedBy>
  <cp:revision>43</cp:revision>
  <dcterms:created xsi:type="dcterms:W3CDTF">2010-08-26T04:29:37Z</dcterms:created>
  <dcterms:modified xsi:type="dcterms:W3CDTF">2015-05-07T14:04:14Z</dcterms:modified>
</cp:coreProperties>
</file>