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176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302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Blessed assurance, Jesus is mine!</a:t>
            </a:r>
          </a:p>
          <a:p>
            <a:r>
              <a:rPr lang="en-US" sz="3600" b="1" dirty="0" smtClean="0"/>
              <a:t>Oh, what a foretaste of glory divine!</a:t>
            </a:r>
          </a:p>
          <a:p>
            <a:r>
              <a:rPr lang="en-US" sz="3600" b="1" dirty="0" smtClean="0"/>
              <a:t>Heir of salvation, purchased of God,</a:t>
            </a:r>
          </a:p>
          <a:p>
            <a:r>
              <a:rPr lang="en-US" sz="3600" b="1" dirty="0" smtClean="0"/>
              <a:t>Born of His Spirit, washed in His Blood.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BLESSED ASSURANCE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This is my story, this is my song,</a:t>
            </a:r>
          </a:p>
          <a:p>
            <a:r>
              <a:rPr lang="en-US" sz="3600" b="1" dirty="0" smtClean="0"/>
              <a:t>Praising my </a:t>
            </a:r>
            <a:r>
              <a:rPr lang="en-US" sz="3600" b="1" smtClean="0"/>
              <a:t>Saviour</a:t>
            </a:r>
            <a:r>
              <a:rPr lang="en-US" sz="3600" b="1" dirty="0" smtClean="0"/>
              <a:t> </a:t>
            </a:r>
            <a:r>
              <a:rPr lang="en-US" sz="3600" b="1" dirty="0" smtClean="0"/>
              <a:t>all the day long;</a:t>
            </a:r>
          </a:p>
          <a:p>
            <a:r>
              <a:rPr lang="en-US" sz="3600" b="1" dirty="0" smtClean="0"/>
              <a:t>This is my story, this is my song,</a:t>
            </a:r>
          </a:p>
          <a:p>
            <a:r>
              <a:rPr lang="en-US" sz="3600" b="1" dirty="0" smtClean="0"/>
              <a:t>Praising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</a:t>
            </a:r>
            <a:r>
              <a:rPr lang="en-US" sz="3600" b="1" dirty="0" smtClean="0"/>
              <a:t>all the day long.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Perfect submission, perfect delight,</a:t>
            </a:r>
          </a:p>
          <a:p>
            <a:r>
              <a:rPr lang="en-US" sz="3600" b="1" dirty="0" smtClean="0"/>
              <a:t>Visions of rapture now burst on my sight;</a:t>
            </a:r>
          </a:p>
          <a:p>
            <a:r>
              <a:rPr lang="en-US" sz="3600" b="1" dirty="0" smtClean="0"/>
              <a:t>Angels descending, bring from above</a:t>
            </a:r>
          </a:p>
          <a:p>
            <a:r>
              <a:rPr lang="en-US" sz="3600" b="1" dirty="0" smtClean="0"/>
              <a:t>Echoes of mercy, whispers of love.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685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Perfect submission, all is at rest,</a:t>
            </a:r>
          </a:p>
          <a:p>
            <a:r>
              <a:rPr lang="en-US" sz="3600" b="1" dirty="0" smtClean="0"/>
              <a:t>I in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</a:t>
            </a:r>
            <a:r>
              <a:rPr lang="en-US" sz="3600" b="1" dirty="0" smtClean="0"/>
              <a:t>am happy and blest;</a:t>
            </a:r>
          </a:p>
          <a:p>
            <a:r>
              <a:rPr lang="en-US" sz="3600" b="1" dirty="0" smtClean="0"/>
              <a:t>Watching and waiting, looking above,</a:t>
            </a:r>
          </a:p>
          <a:p>
            <a:r>
              <a:rPr lang="en-US" sz="3600" b="1" dirty="0" smtClean="0"/>
              <a:t>Filled with His goodness, lost in His love.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837</TotalTime>
  <Words>137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45</cp:revision>
  <dcterms:created xsi:type="dcterms:W3CDTF">2010-08-26T04:29:37Z</dcterms:created>
  <dcterms:modified xsi:type="dcterms:W3CDTF">2011-02-20T17:04:16Z</dcterms:modified>
</cp:coreProperties>
</file>