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As of old, when the hosts of Israel</a:t>
            </a:r>
          </a:p>
          <a:p>
            <a:r>
              <a:rPr lang="en-US" sz="3600" b="1" dirty="0" smtClean="0"/>
              <a:t>Were compelled in the wilderness to dwell,</a:t>
            </a:r>
          </a:p>
          <a:p>
            <a:r>
              <a:rPr lang="en-US" sz="3600" b="1" dirty="0" smtClean="0"/>
              <a:t>Trusting they in their God to lead the way</a:t>
            </a:r>
          </a:p>
          <a:p>
            <a:r>
              <a:rPr lang="en-US" sz="3600" b="1" dirty="0" smtClean="0"/>
              <a:t>To the light of perfect day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CLOUD AND FIRE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So the sign of the fire by night,</a:t>
            </a:r>
          </a:p>
          <a:p>
            <a:r>
              <a:rPr lang="en-US" sz="3600" b="1" dirty="0" smtClean="0"/>
              <a:t>And the sign of the cloud by day</a:t>
            </a:r>
          </a:p>
          <a:p>
            <a:r>
              <a:rPr lang="en-US" sz="3600" b="1" dirty="0" smtClean="0"/>
              <a:t>Hovering o’er, just before,</a:t>
            </a:r>
          </a:p>
          <a:p>
            <a:r>
              <a:rPr lang="en-US" sz="3600" b="1" dirty="0" smtClean="0"/>
              <a:t>As they journey on their way,</a:t>
            </a:r>
          </a:p>
          <a:p>
            <a:r>
              <a:rPr lang="en-US" sz="3600" b="1" dirty="0" smtClean="0"/>
              <a:t>Shall a guide and a leader be,</a:t>
            </a:r>
          </a:p>
          <a:p>
            <a:r>
              <a:rPr lang="en-US" sz="3600" b="1" dirty="0" smtClean="0"/>
              <a:t>Till the wilderness be past,</a:t>
            </a:r>
          </a:p>
          <a:p>
            <a:r>
              <a:rPr lang="en-US" sz="3600" b="1" dirty="0" smtClean="0"/>
              <a:t>For the Lord, our God, in own good time</a:t>
            </a:r>
          </a:p>
          <a:p>
            <a:r>
              <a:rPr lang="en-US" sz="3600" b="1" dirty="0" smtClean="0"/>
              <a:t>Shall lead to the light at last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To and fro, as a ship without a sail,</a:t>
            </a:r>
          </a:p>
          <a:p>
            <a:r>
              <a:rPr lang="en-US" sz="3600" b="1" dirty="0" smtClean="0"/>
              <a:t>Not a compass to guide them through the vale,</a:t>
            </a:r>
          </a:p>
          <a:p>
            <a:r>
              <a:rPr lang="en-US" sz="3600" b="1" dirty="0" smtClean="0"/>
              <a:t>But the sign of their God was ever near,</a:t>
            </a:r>
          </a:p>
          <a:p>
            <a:r>
              <a:rPr lang="en-US" sz="3600" b="1" dirty="0" smtClean="0"/>
              <a:t>Thus their fainting hearts to cheer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All the days of their </a:t>
            </a:r>
            <a:r>
              <a:rPr lang="en-US" sz="3600" b="1" dirty="0" err="1" smtClean="0"/>
              <a:t>wand’rings</a:t>
            </a:r>
            <a:r>
              <a:rPr lang="en-US" sz="3600" b="1" dirty="0" smtClean="0"/>
              <a:t> they were fed,</a:t>
            </a:r>
          </a:p>
          <a:p>
            <a:r>
              <a:rPr lang="en-US" sz="3600" b="1" dirty="0" smtClean="0"/>
              <a:t>To the land of the promise they were led;</a:t>
            </a:r>
          </a:p>
          <a:p>
            <a:r>
              <a:rPr lang="en-US" sz="3600" b="1" dirty="0" smtClean="0"/>
              <a:t>By the hand of the Lord in guidance sure,</a:t>
            </a:r>
          </a:p>
          <a:p>
            <a:r>
              <a:rPr lang="en-US" sz="3600" b="1" dirty="0" smtClean="0"/>
              <a:t>They were brought to Canaan’s shore.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821</TotalTime>
  <Words>177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44</cp:revision>
  <dcterms:created xsi:type="dcterms:W3CDTF">2010-08-26T04:29:37Z</dcterms:created>
  <dcterms:modified xsi:type="dcterms:W3CDTF">2010-09-01T05:01:47Z</dcterms:modified>
</cp:coreProperties>
</file>