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48" d="100"/>
          <a:sy n="48" d="100"/>
        </p:scale>
        <p:origin x="74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178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29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When I come to the river at ending of day,</a:t>
            </a:r>
          </a:p>
          <a:p>
            <a:r>
              <a:rPr lang="en-US" sz="3600" b="1" dirty="0" smtClean="0"/>
              <a:t>When the last winds of sorrow have blown;</a:t>
            </a:r>
          </a:p>
          <a:p>
            <a:r>
              <a:rPr lang="en-US" sz="3600" b="1" dirty="0" smtClean="0"/>
              <a:t>There’ll be somebody waiting to show me the way,</a:t>
            </a:r>
          </a:p>
          <a:p>
            <a:r>
              <a:rPr lang="en-US" sz="3600" b="1" dirty="0" smtClean="0"/>
              <a:t>I won’t have to cross Jordan alone.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 WON’T CROSS ALONE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 won’t have to cross Jordan alone,</a:t>
            </a:r>
          </a:p>
          <a:p>
            <a:r>
              <a:rPr lang="en-US" sz="3600" b="1" dirty="0" smtClean="0"/>
              <a:t>Jesus died all my sins to atone;</a:t>
            </a:r>
          </a:p>
          <a:p>
            <a:r>
              <a:rPr lang="en-US" sz="3600" b="1" dirty="0" smtClean="0"/>
              <a:t>When the darkness I see, He’ll be waiting for me,</a:t>
            </a:r>
          </a:p>
          <a:p>
            <a:r>
              <a:rPr lang="en-US" sz="3600" b="1" dirty="0" smtClean="0"/>
              <a:t>I won’t have to cross Jordan alone.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Oftentimes I’m forsaken, and weary and sad,</a:t>
            </a:r>
          </a:p>
          <a:p>
            <a:r>
              <a:rPr lang="en-US" sz="3600" b="1" dirty="0" smtClean="0"/>
              <a:t>When it seems that my friends have all gone;</a:t>
            </a:r>
          </a:p>
          <a:p>
            <a:r>
              <a:rPr lang="en-US" sz="3600" b="1" dirty="0" smtClean="0"/>
              <a:t>There is one thought that cheers me and makes my hearts glad,</a:t>
            </a:r>
          </a:p>
          <a:p>
            <a:r>
              <a:rPr lang="en-US" sz="3600" b="1" dirty="0"/>
              <a:t>I won’t have to cross Jordan alone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153668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Though the billows of sorrow and trouble may sweep,</a:t>
            </a:r>
          </a:p>
          <a:p>
            <a:r>
              <a:rPr lang="en-US" sz="3600" b="1" dirty="0" smtClean="0"/>
              <a:t>Christ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will care for His own;</a:t>
            </a:r>
          </a:p>
          <a:p>
            <a:r>
              <a:rPr lang="en-US" sz="3600" b="1" dirty="0" smtClean="0"/>
              <a:t>Till the end of the journey, my soul He will keep,</a:t>
            </a:r>
          </a:p>
          <a:p>
            <a:r>
              <a:rPr lang="en-US" sz="3600" b="1" dirty="0" smtClean="0"/>
              <a:t>I won’t have to cross Jordan alone.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853</TotalTime>
  <Words>160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47</cp:revision>
  <dcterms:created xsi:type="dcterms:W3CDTF">2010-08-26T04:29:37Z</dcterms:created>
  <dcterms:modified xsi:type="dcterms:W3CDTF">2018-12-05T18:20:23Z</dcterms:modified>
</cp:coreProperties>
</file>