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179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Softly and tenderly Jesus is calling,</a:t>
            </a:r>
          </a:p>
          <a:p>
            <a:r>
              <a:rPr lang="en-US" sz="3600" b="1" dirty="0" smtClean="0"/>
              <a:t>Calling for you and for me,</a:t>
            </a:r>
          </a:p>
          <a:p>
            <a:r>
              <a:rPr lang="en-US" sz="3600" b="1" dirty="0" smtClean="0"/>
              <a:t>See on the portals He’s waiting and watching,</a:t>
            </a:r>
          </a:p>
          <a:p>
            <a:r>
              <a:rPr lang="en-US" sz="3600" b="1" dirty="0" smtClean="0"/>
              <a:t>Watching for you and for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SOFTLY AND TENDERLY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Come home, come home,</a:t>
            </a:r>
          </a:p>
          <a:p>
            <a:r>
              <a:rPr lang="en-US" sz="3600" b="1" dirty="0" smtClean="0"/>
              <a:t>Ye who are weary, come home;</a:t>
            </a:r>
          </a:p>
          <a:p>
            <a:r>
              <a:rPr lang="en-US" sz="3600" b="1" dirty="0" smtClean="0"/>
              <a:t>Earnestly, tenderly, Jesus is calling,,</a:t>
            </a:r>
          </a:p>
          <a:p>
            <a:r>
              <a:rPr lang="en-US" sz="3600" b="1" dirty="0" smtClean="0"/>
              <a:t>Calling, O sinners, come home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Why should we tarry when Jesus is pleading,</a:t>
            </a:r>
          </a:p>
          <a:p>
            <a:r>
              <a:rPr lang="en-US" sz="3600" b="1" dirty="0" smtClean="0"/>
              <a:t>Pleading for you and for me?</a:t>
            </a:r>
          </a:p>
          <a:p>
            <a:r>
              <a:rPr lang="en-US" sz="3600" b="1" dirty="0" smtClean="0"/>
              <a:t>Why should we linger and heed not His</a:t>
            </a:r>
          </a:p>
          <a:p>
            <a:r>
              <a:rPr lang="en-US" sz="3600" b="1" dirty="0" smtClean="0"/>
              <a:t>mercies,</a:t>
            </a:r>
          </a:p>
          <a:p>
            <a:r>
              <a:rPr lang="en-US" sz="3600" b="1" dirty="0" smtClean="0"/>
              <a:t>Mercies for you and for me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Time is now fleeting, the moments are passing,</a:t>
            </a:r>
          </a:p>
          <a:p>
            <a:r>
              <a:rPr lang="en-US" sz="3600" b="1" dirty="0" smtClean="0"/>
              <a:t>Passing from you and from me;</a:t>
            </a:r>
          </a:p>
          <a:p>
            <a:r>
              <a:rPr lang="en-US" sz="3600" b="1" dirty="0" smtClean="0"/>
              <a:t>Shadows are gathering, death’s night is</a:t>
            </a:r>
          </a:p>
          <a:p>
            <a:r>
              <a:rPr lang="en-US" sz="3600" b="1" dirty="0" smtClean="0"/>
              <a:t>coming,</a:t>
            </a:r>
          </a:p>
          <a:p>
            <a:r>
              <a:rPr lang="en-US" sz="3600" b="1" dirty="0" smtClean="0"/>
              <a:t>Coming for you and for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Oh! For the wonderful love He has promised,</a:t>
            </a:r>
          </a:p>
          <a:p>
            <a:r>
              <a:rPr lang="en-US" sz="3600" b="1" dirty="0" smtClean="0"/>
              <a:t>Promised for you and for me;</a:t>
            </a:r>
          </a:p>
          <a:p>
            <a:r>
              <a:rPr lang="en-US" sz="3600" b="1" dirty="0" smtClean="0"/>
              <a:t>Though we have sinned, He has mercy and</a:t>
            </a:r>
          </a:p>
          <a:p>
            <a:r>
              <a:rPr lang="en-US" sz="3600" b="1" dirty="0" smtClean="0"/>
              <a:t>pardon,</a:t>
            </a:r>
          </a:p>
          <a:p>
            <a:r>
              <a:rPr lang="en-US" sz="3600" b="1" dirty="0" smtClean="0"/>
              <a:t>Pardon for you and for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826</TotalTime>
  <Words>166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46</cp:revision>
  <dcterms:created xsi:type="dcterms:W3CDTF">2010-08-26T04:29:37Z</dcterms:created>
  <dcterms:modified xsi:type="dcterms:W3CDTF">2010-09-01T05:06:36Z</dcterms:modified>
</cp:coreProperties>
</file>