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8" d="100"/>
          <a:sy n="48" d="100"/>
        </p:scale>
        <p:origin x="74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304800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18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 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ONWARD </a:t>
            </a:r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CHRISTIAN SOLDIERS</a:t>
            </a:r>
          </a:p>
          <a:p>
            <a:r>
              <a:rPr lang="en-US" sz="3600" b="1" dirty="0"/>
              <a:t>Onward, Christian soldiers!</a:t>
            </a:r>
          </a:p>
          <a:p>
            <a:r>
              <a:rPr lang="en-US" sz="3600" b="1" dirty="0"/>
              <a:t>Marching as to war,</a:t>
            </a:r>
          </a:p>
          <a:p>
            <a:r>
              <a:rPr lang="en-US" sz="3600" b="1" dirty="0"/>
              <a:t>With the cross of Jesus</a:t>
            </a:r>
          </a:p>
          <a:p>
            <a:r>
              <a:rPr lang="en-US" sz="3600" b="1" dirty="0"/>
              <a:t>Going on before;</a:t>
            </a:r>
          </a:p>
          <a:p>
            <a:r>
              <a:rPr lang="en-US" sz="3600" b="1" dirty="0"/>
              <a:t>Christ, the royal Master,</a:t>
            </a:r>
          </a:p>
          <a:p>
            <a:r>
              <a:rPr lang="en-US" sz="3600" b="1" dirty="0"/>
              <a:t>Leads against the foe;</a:t>
            </a:r>
          </a:p>
          <a:p>
            <a:r>
              <a:rPr lang="en-US" sz="3600" b="1" dirty="0"/>
              <a:t>Forward into battle,</a:t>
            </a:r>
          </a:p>
          <a:p>
            <a:r>
              <a:rPr lang="en-US" sz="3600" b="1" dirty="0"/>
              <a:t>See, His banners go</a:t>
            </a:r>
            <a:r>
              <a:rPr lang="en-US" sz="3600" b="1" dirty="0" smtClean="0"/>
              <a:t>!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44012"/>
            <a:ext cx="8915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CHORUS</a:t>
            </a:r>
          </a:p>
          <a:p>
            <a:r>
              <a:rPr lang="en-US" sz="4000" b="1" dirty="0" smtClean="0"/>
              <a:t>Onward, Christian soldiers!</a:t>
            </a:r>
          </a:p>
          <a:p>
            <a:r>
              <a:rPr lang="en-US" sz="4000" b="1" dirty="0" smtClean="0"/>
              <a:t>Marching as to war,</a:t>
            </a:r>
          </a:p>
          <a:p>
            <a:r>
              <a:rPr lang="en-US" sz="4000" b="1" dirty="0" smtClean="0"/>
              <a:t>With the cross of Jesus</a:t>
            </a:r>
          </a:p>
          <a:p>
            <a:r>
              <a:rPr lang="en-US" sz="4000" b="1" dirty="0" smtClean="0"/>
              <a:t>Going on before.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Like a mighty army</a:t>
            </a:r>
          </a:p>
          <a:p>
            <a:r>
              <a:rPr lang="en-US" sz="4000" b="1" dirty="0" smtClean="0"/>
              <a:t>Moves the Church of God;</a:t>
            </a:r>
          </a:p>
          <a:p>
            <a:r>
              <a:rPr lang="en-US" sz="4000" b="1" dirty="0" smtClean="0"/>
              <a:t>Brothers, we are treading</a:t>
            </a:r>
          </a:p>
          <a:p>
            <a:r>
              <a:rPr lang="en-US" sz="4000" b="1" dirty="0" smtClean="0"/>
              <a:t>Where the saints have trod;</a:t>
            </a:r>
          </a:p>
          <a:p>
            <a:r>
              <a:rPr lang="en-US" sz="4000" b="1" dirty="0" smtClean="0"/>
              <a:t>We are not divided,</a:t>
            </a:r>
          </a:p>
          <a:p>
            <a:r>
              <a:rPr lang="en-US" sz="4000" b="1" dirty="0" smtClean="0"/>
              <a:t>All one body we;</a:t>
            </a:r>
          </a:p>
          <a:p>
            <a:r>
              <a:rPr lang="en-US" sz="4000" b="1" dirty="0" smtClean="0"/>
              <a:t>One in hope and doctrine,</a:t>
            </a:r>
          </a:p>
          <a:p>
            <a:r>
              <a:rPr lang="en-US" sz="4000" b="1" dirty="0" smtClean="0"/>
              <a:t>One in charity.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1252478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Crowns and </a:t>
            </a:r>
            <a:r>
              <a:rPr lang="en-US" sz="4000" b="1" dirty="0" err="1" smtClean="0"/>
              <a:t>thornes</a:t>
            </a:r>
            <a:r>
              <a:rPr lang="en-US" sz="4000" b="1" dirty="0" smtClean="0"/>
              <a:t> may perish,</a:t>
            </a:r>
          </a:p>
          <a:p>
            <a:r>
              <a:rPr lang="en-US" sz="4000" b="1" dirty="0" smtClean="0"/>
              <a:t>Kingdoms rise and wane;</a:t>
            </a:r>
          </a:p>
          <a:p>
            <a:r>
              <a:rPr lang="en-US" sz="4000" b="1" dirty="0" smtClean="0"/>
              <a:t>But the Church of Jesus</a:t>
            </a:r>
          </a:p>
          <a:p>
            <a:r>
              <a:rPr lang="en-US" sz="4000" b="1" dirty="0" smtClean="0"/>
              <a:t>Constant will remain;</a:t>
            </a:r>
          </a:p>
          <a:p>
            <a:r>
              <a:rPr lang="en-US" sz="4000" b="1" dirty="0" smtClean="0"/>
              <a:t>Gates of hell can never</a:t>
            </a:r>
          </a:p>
          <a:p>
            <a:r>
              <a:rPr lang="en-US" sz="4000" b="1" dirty="0" smtClean="0"/>
              <a:t>‘</a:t>
            </a:r>
            <a:r>
              <a:rPr lang="en-US" sz="4000" b="1" dirty="0" err="1" smtClean="0"/>
              <a:t>Gainst</a:t>
            </a:r>
            <a:r>
              <a:rPr lang="en-US" sz="4000" b="1" dirty="0" smtClean="0"/>
              <a:t> that Church prevail;</a:t>
            </a:r>
          </a:p>
          <a:p>
            <a:r>
              <a:rPr lang="en-US" sz="4000" b="1" dirty="0" smtClean="0"/>
              <a:t>We have Christ’s own promise,</a:t>
            </a:r>
          </a:p>
          <a:p>
            <a:r>
              <a:rPr lang="en-US" sz="4000" b="1" dirty="0" smtClean="0"/>
              <a:t>Which can never fail.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114485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At the sign of triumph,</a:t>
            </a:r>
          </a:p>
          <a:p>
            <a:r>
              <a:rPr lang="en-US" sz="4000" b="1" dirty="0" smtClean="0"/>
              <a:t>Satan’s host doth flee;</a:t>
            </a:r>
          </a:p>
          <a:p>
            <a:r>
              <a:rPr lang="en-US" sz="4000" b="1" dirty="0" smtClean="0"/>
              <a:t>Oh, then, Christian soldiers,</a:t>
            </a:r>
          </a:p>
          <a:p>
            <a:r>
              <a:rPr lang="en-US" sz="4000" b="1" dirty="0" smtClean="0"/>
              <a:t>On to victory!</a:t>
            </a:r>
          </a:p>
          <a:p>
            <a:r>
              <a:rPr lang="en-US" sz="4000" b="1" dirty="0" smtClean="0"/>
              <a:t>Hell’s foundations quiver</a:t>
            </a:r>
          </a:p>
          <a:p>
            <a:r>
              <a:rPr lang="en-US" sz="4000" b="1" dirty="0" smtClean="0"/>
              <a:t>At the shout of praise;</a:t>
            </a:r>
          </a:p>
          <a:p>
            <a:r>
              <a:rPr lang="en-US" sz="4000" b="1" dirty="0" smtClean="0"/>
              <a:t>Brothers, lift your voices,,</a:t>
            </a:r>
          </a:p>
          <a:p>
            <a:r>
              <a:rPr lang="en-US" sz="4000" b="1" dirty="0" smtClean="0"/>
              <a:t>Loud your anthems raise!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252478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Onward, then ye people!</a:t>
            </a:r>
          </a:p>
          <a:p>
            <a:r>
              <a:rPr lang="en-US" sz="4000" b="1" dirty="0" smtClean="0"/>
              <a:t>Join our happy throng;</a:t>
            </a:r>
          </a:p>
          <a:p>
            <a:r>
              <a:rPr lang="en-US" sz="4000" b="1" dirty="0" smtClean="0"/>
              <a:t>Blend with ours your voices</a:t>
            </a:r>
          </a:p>
          <a:p>
            <a:r>
              <a:rPr lang="en-US" sz="4000" b="1" dirty="0" smtClean="0"/>
              <a:t>In the triumph song;</a:t>
            </a:r>
          </a:p>
          <a:p>
            <a:r>
              <a:rPr lang="en-US" sz="4000" b="1" dirty="0" smtClean="0"/>
              <a:t>Glory, laud, and honor,</a:t>
            </a:r>
          </a:p>
          <a:p>
            <a:r>
              <a:rPr lang="en-US" sz="4000" b="1" dirty="0" smtClean="0"/>
              <a:t>Unto Christ the King;</a:t>
            </a:r>
          </a:p>
          <a:p>
            <a:r>
              <a:rPr lang="en-US" sz="4000" b="1" dirty="0" smtClean="0"/>
              <a:t>This through countless ages</a:t>
            </a:r>
          </a:p>
          <a:p>
            <a:r>
              <a:rPr lang="en-US" sz="4000" b="1" dirty="0" smtClean="0"/>
              <a:t>Men and angels sing.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744</TotalTime>
  <Words>232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20</cp:revision>
  <dcterms:created xsi:type="dcterms:W3CDTF">2010-08-26T04:29:37Z</dcterms:created>
  <dcterms:modified xsi:type="dcterms:W3CDTF">2018-12-09T10:32:38Z</dcterms:modified>
</cp:coreProperties>
</file>